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6" r:id="rId3"/>
    <p:sldId id="264" r:id="rId4"/>
    <p:sldId id="260" r:id="rId5"/>
    <p:sldId id="267" r:id="rId6"/>
    <p:sldId id="268" r:id="rId7"/>
    <p:sldId id="269" r:id="rId8"/>
    <p:sldId id="270" r:id="rId9"/>
    <p:sldId id="271" r:id="rId10"/>
    <p:sldId id="273" r:id="rId11"/>
    <p:sldId id="274" r:id="rId12"/>
    <p:sldId id="279" r:id="rId13"/>
    <p:sldId id="280" r:id="rId14"/>
    <p:sldId id="276" r:id="rId15"/>
    <p:sldId id="281" r:id="rId16"/>
    <p:sldId id="283" r:id="rId17"/>
    <p:sldId id="285" r:id="rId18"/>
    <p:sldId id="286" r:id="rId19"/>
    <p:sldId id="263" r:id="rId20"/>
    <p:sldId id="262"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363"/>
    <a:srgbClr val="696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252CA-8138-463D-984D-44E260D28867}"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C10284EC-9E88-46C4-8EDE-8F856C5618BC}">
      <dgm:prSet phldrT="[Text]"/>
      <dgm:spPr/>
      <dgm:t>
        <a:bodyPr/>
        <a:lstStyle/>
        <a:p>
          <a:r>
            <a:rPr lang="en-US" dirty="0"/>
            <a:t>BE</a:t>
          </a:r>
        </a:p>
      </dgm:t>
    </dgm:pt>
    <dgm:pt modelId="{01D67ADE-9F29-4FD5-8559-B267205FD413}" type="parTrans" cxnId="{3B890463-EE3C-450A-BD8A-F604F9B8250E}">
      <dgm:prSet/>
      <dgm:spPr/>
      <dgm:t>
        <a:bodyPr/>
        <a:lstStyle/>
        <a:p>
          <a:endParaRPr lang="en-US"/>
        </a:p>
      </dgm:t>
    </dgm:pt>
    <dgm:pt modelId="{DE975033-78B4-445A-97A0-79AAE8B5FB9C}" type="sibTrans" cxnId="{3B890463-EE3C-450A-BD8A-F604F9B8250E}">
      <dgm:prSet/>
      <dgm:spPr/>
      <dgm:t>
        <a:bodyPr/>
        <a:lstStyle/>
        <a:p>
          <a:endParaRPr lang="en-US"/>
        </a:p>
      </dgm:t>
    </dgm:pt>
    <dgm:pt modelId="{CB48BF32-1C65-4ECD-A978-5FB6FDED8CD0}">
      <dgm:prSet phldrT="[Text]"/>
      <dgm:spPr/>
      <dgm:t>
        <a:bodyPr/>
        <a:lstStyle/>
        <a:p>
          <a:r>
            <a:rPr lang="en-US" dirty="0"/>
            <a:t>SHOW</a:t>
          </a:r>
        </a:p>
      </dgm:t>
    </dgm:pt>
    <dgm:pt modelId="{4F72783E-CAD9-43C5-BE26-53702AC8507A}" type="parTrans" cxnId="{EA1FEBD3-EB45-4C1B-804E-A559927870AD}">
      <dgm:prSet/>
      <dgm:spPr/>
      <dgm:t>
        <a:bodyPr/>
        <a:lstStyle/>
        <a:p>
          <a:endParaRPr lang="en-US"/>
        </a:p>
      </dgm:t>
    </dgm:pt>
    <dgm:pt modelId="{56E1F6F8-70BF-497B-AD94-D2B396405852}" type="sibTrans" cxnId="{EA1FEBD3-EB45-4C1B-804E-A559927870AD}">
      <dgm:prSet/>
      <dgm:spPr/>
      <dgm:t>
        <a:bodyPr/>
        <a:lstStyle/>
        <a:p>
          <a:endParaRPr lang="en-US"/>
        </a:p>
      </dgm:t>
    </dgm:pt>
    <dgm:pt modelId="{0A44534E-8EFE-43CC-BD30-28A3AA67291B}">
      <dgm:prSet phldrT="[Text]"/>
      <dgm:spPr/>
      <dgm:t>
        <a:bodyPr/>
        <a:lstStyle/>
        <a:p>
          <a:r>
            <a:rPr lang="en-US" dirty="0"/>
            <a:t>TELL</a:t>
          </a:r>
        </a:p>
      </dgm:t>
    </dgm:pt>
    <dgm:pt modelId="{EA4844B0-9769-4CD2-BE6F-28AABE885A4C}" type="parTrans" cxnId="{2B5217BF-8285-4EA5-93EE-61AD86B488AD}">
      <dgm:prSet/>
      <dgm:spPr/>
      <dgm:t>
        <a:bodyPr/>
        <a:lstStyle/>
        <a:p>
          <a:endParaRPr lang="en-US"/>
        </a:p>
      </dgm:t>
    </dgm:pt>
    <dgm:pt modelId="{F102DEE6-4A9E-4B5E-AAAC-A2BA95ECB4D2}" type="sibTrans" cxnId="{2B5217BF-8285-4EA5-93EE-61AD86B488AD}">
      <dgm:prSet/>
      <dgm:spPr/>
      <dgm:t>
        <a:bodyPr/>
        <a:lstStyle/>
        <a:p>
          <a:endParaRPr lang="en-US"/>
        </a:p>
      </dgm:t>
    </dgm:pt>
    <dgm:pt modelId="{8D589E80-FC3D-4938-B822-DEE76C4B45F7}" type="pres">
      <dgm:prSet presAssocID="{628252CA-8138-463D-984D-44E260D28867}" presName="Name0" presStyleCnt="0">
        <dgm:presLayoutVars>
          <dgm:chMax val="7"/>
          <dgm:chPref val="7"/>
          <dgm:dir/>
          <dgm:animLvl val="lvl"/>
        </dgm:presLayoutVars>
      </dgm:prSet>
      <dgm:spPr/>
    </dgm:pt>
    <dgm:pt modelId="{C5936752-A5C6-4ACB-B8FE-CEC71050FD10}" type="pres">
      <dgm:prSet presAssocID="{C10284EC-9E88-46C4-8EDE-8F856C5618BC}" presName="Accent1" presStyleCnt="0"/>
      <dgm:spPr/>
    </dgm:pt>
    <dgm:pt modelId="{E66F1512-A88B-4773-8949-94525628B65E}" type="pres">
      <dgm:prSet presAssocID="{C10284EC-9E88-46C4-8EDE-8F856C5618BC}" presName="Accent" presStyleLbl="node1" presStyleIdx="0" presStyleCnt="3"/>
      <dgm:spPr>
        <a:solidFill>
          <a:srgbClr val="FF3300"/>
        </a:solidFill>
      </dgm:spPr>
    </dgm:pt>
    <dgm:pt modelId="{36E5D829-C059-44A0-BB13-617ACE1EFD51}" type="pres">
      <dgm:prSet presAssocID="{C10284EC-9E88-46C4-8EDE-8F856C5618BC}" presName="Parent1" presStyleLbl="revTx" presStyleIdx="0" presStyleCnt="3">
        <dgm:presLayoutVars>
          <dgm:chMax val="1"/>
          <dgm:chPref val="1"/>
          <dgm:bulletEnabled val="1"/>
        </dgm:presLayoutVars>
      </dgm:prSet>
      <dgm:spPr/>
    </dgm:pt>
    <dgm:pt modelId="{B7288664-D586-49AE-8C6D-B887E1EA06D0}" type="pres">
      <dgm:prSet presAssocID="{CB48BF32-1C65-4ECD-A978-5FB6FDED8CD0}" presName="Accent2" presStyleCnt="0"/>
      <dgm:spPr/>
    </dgm:pt>
    <dgm:pt modelId="{494723C3-43CF-4129-80C4-47BFC5851A56}" type="pres">
      <dgm:prSet presAssocID="{CB48BF32-1C65-4ECD-A978-5FB6FDED8CD0}" presName="Accent" presStyleLbl="node1" presStyleIdx="1" presStyleCnt="3"/>
      <dgm:spPr>
        <a:solidFill>
          <a:srgbClr val="FF3300"/>
        </a:solidFill>
      </dgm:spPr>
    </dgm:pt>
    <dgm:pt modelId="{7616E40F-56F7-44C8-B0EE-6FF3EE5B7F9C}" type="pres">
      <dgm:prSet presAssocID="{CB48BF32-1C65-4ECD-A978-5FB6FDED8CD0}" presName="Parent2" presStyleLbl="revTx" presStyleIdx="1" presStyleCnt="3">
        <dgm:presLayoutVars>
          <dgm:chMax val="1"/>
          <dgm:chPref val="1"/>
          <dgm:bulletEnabled val="1"/>
        </dgm:presLayoutVars>
      </dgm:prSet>
      <dgm:spPr/>
    </dgm:pt>
    <dgm:pt modelId="{E240F6EC-13BF-482A-956B-D622F1F95923}" type="pres">
      <dgm:prSet presAssocID="{0A44534E-8EFE-43CC-BD30-28A3AA67291B}" presName="Accent3" presStyleCnt="0"/>
      <dgm:spPr/>
    </dgm:pt>
    <dgm:pt modelId="{CA5DDF3D-D381-49AE-ACF9-977314E3D3A5}" type="pres">
      <dgm:prSet presAssocID="{0A44534E-8EFE-43CC-BD30-28A3AA67291B}" presName="Accent" presStyleLbl="node1" presStyleIdx="2" presStyleCnt="3"/>
      <dgm:spPr>
        <a:solidFill>
          <a:srgbClr val="FF3300"/>
        </a:solidFill>
      </dgm:spPr>
    </dgm:pt>
    <dgm:pt modelId="{8FC813CE-EAF9-46A8-B7F4-C155BAAC931B}" type="pres">
      <dgm:prSet presAssocID="{0A44534E-8EFE-43CC-BD30-28A3AA67291B}" presName="Parent3" presStyleLbl="revTx" presStyleIdx="2" presStyleCnt="3">
        <dgm:presLayoutVars>
          <dgm:chMax val="1"/>
          <dgm:chPref val="1"/>
          <dgm:bulletEnabled val="1"/>
        </dgm:presLayoutVars>
      </dgm:prSet>
      <dgm:spPr/>
    </dgm:pt>
  </dgm:ptLst>
  <dgm:cxnLst>
    <dgm:cxn modelId="{27BDB105-BE87-47E0-B453-E8F22BFBDEC9}" type="presOf" srcId="{0A44534E-8EFE-43CC-BD30-28A3AA67291B}" destId="{8FC813CE-EAF9-46A8-B7F4-C155BAAC931B}" srcOrd="0" destOrd="0" presId="urn:microsoft.com/office/officeart/2009/layout/CircleArrowProcess"/>
    <dgm:cxn modelId="{3B890463-EE3C-450A-BD8A-F604F9B8250E}" srcId="{628252CA-8138-463D-984D-44E260D28867}" destId="{C10284EC-9E88-46C4-8EDE-8F856C5618BC}" srcOrd="0" destOrd="0" parTransId="{01D67ADE-9F29-4FD5-8559-B267205FD413}" sibTransId="{DE975033-78B4-445A-97A0-79AAE8B5FB9C}"/>
    <dgm:cxn modelId="{CCCCAD97-5537-4445-9837-9FA2A5211365}" type="presOf" srcId="{CB48BF32-1C65-4ECD-A978-5FB6FDED8CD0}" destId="{7616E40F-56F7-44C8-B0EE-6FF3EE5B7F9C}" srcOrd="0" destOrd="0" presId="urn:microsoft.com/office/officeart/2009/layout/CircleArrowProcess"/>
    <dgm:cxn modelId="{31BB8DA8-06D4-45FF-8D22-297E5C80EFDF}" type="presOf" srcId="{628252CA-8138-463D-984D-44E260D28867}" destId="{8D589E80-FC3D-4938-B822-DEE76C4B45F7}" srcOrd="0" destOrd="0" presId="urn:microsoft.com/office/officeart/2009/layout/CircleArrowProcess"/>
    <dgm:cxn modelId="{2B5217BF-8285-4EA5-93EE-61AD86B488AD}" srcId="{628252CA-8138-463D-984D-44E260D28867}" destId="{0A44534E-8EFE-43CC-BD30-28A3AA67291B}" srcOrd="2" destOrd="0" parTransId="{EA4844B0-9769-4CD2-BE6F-28AABE885A4C}" sibTransId="{F102DEE6-4A9E-4B5E-AAAC-A2BA95ECB4D2}"/>
    <dgm:cxn modelId="{EA1FEBD3-EB45-4C1B-804E-A559927870AD}" srcId="{628252CA-8138-463D-984D-44E260D28867}" destId="{CB48BF32-1C65-4ECD-A978-5FB6FDED8CD0}" srcOrd="1" destOrd="0" parTransId="{4F72783E-CAD9-43C5-BE26-53702AC8507A}" sibTransId="{56E1F6F8-70BF-497B-AD94-D2B396405852}"/>
    <dgm:cxn modelId="{05339FFF-3F62-4A38-A997-00C5CF1D167C}" type="presOf" srcId="{C10284EC-9E88-46C4-8EDE-8F856C5618BC}" destId="{36E5D829-C059-44A0-BB13-617ACE1EFD51}" srcOrd="0" destOrd="0" presId="urn:microsoft.com/office/officeart/2009/layout/CircleArrowProcess"/>
    <dgm:cxn modelId="{109B3CD6-FF12-435E-AC6C-2778C2BB9146}" type="presParOf" srcId="{8D589E80-FC3D-4938-B822-DEE76C4B45F7}" destId="{C5936752-A5C6-4ACB-B8FE-CEC71050FD10}" srcOrd="0" destOrd="0" presId="urn:microsoft.com/office/officeart/2009/layout/CircleArrowProcess"/>
    <dgm:cxn modelId="{A5773A14-9C6F-4E4D-B775-538A1C699C95}" type="presParOf" srcId="{C5936752-A5C6-4ACB-B8FE-CEC71050FD10}" destId="{E66F1512-A88B-4773-8949-94525628B65E}" srcOrd="0" destOrd="0" presId="urn:microsoft.com/office/officeart/2009/layout/CircleArrowProcess"/>
    <dgm:cxn modelId="{57566757-F390-4128-8255-858B1EEEEB41}" type="presParOf" srcId="{8D589E80-FC3D-4938-B822-DEE76C4B45F7}" destId="{36E5D829-C059-44A0-BB13-617ACE1EFD51}" srcOrd="1" destOrd="0" presId="urn:microsoft.com/office/officeart/2009/layout/CircleArrowProcess"/>
    <dgm:cxn modelId="{77BB357C-F522-4AA4-B5AB-90D5E0FB03C8}" type="presParOf" srcId="{8D589E80-FC3D-4938-B822-DEE76C4B45F7}" destId="{B7288664-D586-49AE-8C6D-B887E1EA06D0}" srcOrd="2" destOrd="0" presId="urn:microsoft.com/office/officeart/2009/layout/CircleArrowProcess"/>
    <dgm:cxn modelId="{A48EE17A-4CA1-4CF0-849B-6EF6C72B2867}" type="presParOf" srcId="{B7288664-D586-49AE-8C6D-B887E1EA06D0}" destId="{494723C3-43CF-4129-80C4-47BFC5851A56}" srcOrd="0" destOrd="0" presId="urn:microsoft.com/office/officeart/2009/layout/CircleArrowProcess"/>
    <dgm:cxn modelId="{D89174F5-2D6C-473E-B88A-25521A959A20}" type="presParOf" srcId="{8D589E80-FC3D-4938-B822-DEE76C4B45F7}" destId="{7616E40F-56F7-44C8-B0EE-6FF3EE5B7F9C}" srcOrd="3" destOrd="0" presId="urn:microsoft.com/office/officeart/2009/layout/CircleArrowProcess"/>
    <dgm:cxn modelId="{DFE74923-18EA-42F0-B035-75363EF35100}" type="presParOf" srcId="{8D589E80-FC3D-4938-B822-DEE76C4B45F7}" destId="{E240F6EC-13BF-482A-956B-D622F1F95923}" srcOrd="4" destOrd="0" presId="urn:microsoft.com/office/officeart/2009/layout/CircleArrowProcess"/>
    <dgm:cxn modelId="{5D70D51A-FB25-45B3-99F2-A490F28CE9BA}" type="presParOf" srcId="{E240F6EC-13BF-482A-956B-D622F1F95923}" destId="{CA5DDF3D-D381-49AE-ACF9-977314E3D3A5}" srcOrd="0" destOrd="0" presId="urn:microsoft.com/office/officeart/2009/layout/CircleArrowProcess"/>
    <dgm:cxn modelId="{5467D79C-2B86-4238-AEEE-FEB1F13DF0E2}" type="presParOf" srcId="{8D589E80-FC3D-4938-B822-DEE76C4B45F7}" destId="{8FC813CE-EAF9-46A8-B7F4-C155BAAC931B}"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F1512-A88B-4773-8949-94525628B65E}">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E5D829-C059-44A0-BB13-617ACE1EFD51}">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BE</a:t>
          </a:r>
        </a:p>
      </dsp:txBody>
      <dsp:txXfrm>
        <a:off x="3698614" y="941764"/>
        <a:ext cx="1449298" cy="724475"/>
      </dsp:txXfrm>
    </dsp:sp>
    <dsp:sp modelId="{494723C3-43CF-4129-80C4-47BFC5851A56}">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6E40F-56F7-44C8-B0EE-6FF3EE5B7F9C}">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SHOW</a:t>
          </a:r>
        </a:p>
      </dsp:txBody>
      <dsp:txXfrm>
        <a:off x="2977148" y="2449237"/>
        <a:ext cx="1449298" cy="724475"/>
      </dsp:txXfrm>
    </dsp:sp>
    <dsp:sp modelId="{CA5DDF3D-D381-49AE-ACF9-977314E3D3A5}">
      <dsp:nvSpPr>
        <dsp:cNvPr id="0" name=""/>
        <dsp:cNvSpPr/>
      </dsp:nvSpPr>
      <dsp:spPr>
        <a:xfrm>
          <a:off x="3307759" y="3176964"/>
          <a:ext cx="2240804" cy="2241702"/>
        </a:xfrm>
        <a:prstGeom prst="blockArc">
          <a:avLst>
            <a:gd name="adj1" fmla="val 13500000"/>
            <a:gd name="adj2" fmla="val 10800000"/>
            <a:gd name="adj3" fmla="val 1274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813CE-EAF9-46A8-B7F4-C155BAAC931B}">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TELL</a:t>
          </a:r>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92" cy="465369"/>
          </a:xfrm>
          <a:prstGeom prst="rect">
            <a:avLst/>
          </a:prstGeom>
        </p:spPr>
        <p:txBody>
          <a:bodyPr vert="horz" lIns="90087" tIns="45043" rIns="90087" bIns="45043" rtlCol="0"/>
          <a:lstStyle>
            <a:lvl1pPr algn="l">
              <a:defRPr sz="1200"/>
            </a:lvl1pPr>
          </a:lstStyle>
          <a:p>
            <a:endParaRPr lang="en-US"/>
          </a:p>
        </p:txBody>
      </p:sp>
      <p:sp>
        <p:nvSpPr>
          <p:cNvPr id="3" name="Date Placeholder 2"/>
          <p:cNvSpPr>
            <a:spLocks noGrp="1"/>
          </p:cNvSpPr>
          <p:nvPr>
            <p:ph type="dt" idx="1"/>
          </p:nvPr>
        </p:nvSpPr>
        <p:spPr>
          <a:xfrm>
            <a:off x="3970948" y="0"/>
            <a:ext cx="3037891" cy="465369"/>
          </a:xfrm>
          <a:prstGeom prst="rect">
            <a:avLst/>
          </a:prstGeom>
        </p:spPr>
        <p:txBody>
          <a:bodyPr vert="horz" lIns="90087" tIns="45043" rIns="90087" bIns="45043" rtlCol="0"/>
          <a:lstStyle>
            <a:lvl1pPr algn="r">
              <a:defRPr sz="1200"/>
            </a:lvl1pPr>
          </a:lstStyle>
          <a:p>
            <a:fld id="{BA374D10-2F8E-415F-B054-D50C615FAB80}" type="datetimeFigureOut">
              <a:rPr lang="en-US" smtClean="0"/>
              <a:t>3/20/2019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0087" tIns="45043" rIns="90087" bIns="45043" rtlCol="0" anchor="ctr"/>
          <a:lstStyle/>
          <a:p>
            <a:endParaRPr lang="en-US"/>
          </a:p>
        </p:txBody>
      </p:sp>
      <p:sp>
        <p:nvSpPr>
          <p:cNvPr id="5" name="Notes Placeholder 4"/>
          <p:cNvSpPr>
            <a:spLocks noGrp="1"/>
          </p:cNvSpPr>
          <p:nvPr>
            <p:ph type="body" sz="quarter" idx="3"/>
          </p:nvPr>
        </p:nvSpPr>
        <p:spPr>
          <a:xfrm>
            <a:off x="700573" y="4473491"/>
            <a:ext cx="5609255" cy="3660271"/>
          </a:xfrm>
          <a:prstGeom prst="rect">
            <a:avLst/>
          </a:prstGeom>
        </p:spPr>
        <p:txBody>
          <a:bodyPr vert="horz" lIns="90087" tIns="45043" rIns="90087" bIns="4504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1031"/>
            <a:ext cx="3037892" cy="465369"/>
          </a:xfrm>
          <a:prstGeom prst="rect">
            <a:avLst/>
          </a:prstGeom>
        </p:spPr>
        <p:txBody>
          <a:bodyPr vert="horz" lIns="90087" tIns="45043" rIns="90087" bIns="45043" rtlCol="0" anchor="b"/>
          <a:lstStyle>
            <a:lvl1pPr algn="l">
              <a:defRPr sz="1200"/>
            </a:lvl1pPr>
          </a:lstStyle>
          <a:p>
            <a:endParaRPr lang="en-US"/>
          </a:p>
        </p:txBody>
      </p:sp>
      <p:sp>
        <p:nvSpPr>
          <p:cNvPr id="7" name="Slide Number Placeholder 6"/>
          <p:cNvSpPr>
            <a:spLocks noGrp="1"/>
          </p:cNvSpPr>
          <p:nvPr>
            <p:ph type="sldNum" sz="quarter" idx="5"/>
          </p:nvPr>
        </p:nvSpPr>
        <p:spPr>
          <a:xfrm>
            <a:off x="3970948" y="8831031"/>
            <a:ext cx="3037891" cy="465369"/>
          </a:xfrm>
          <a:prstGeom prst="rect">
            <a:avLst/>
          </a:prstGeom>
        </p:spPr>
        <p:txBody>
          <a:bodyPr vert="horz" lIns="90087" tIns="45043" rIns="90087" bIns="45043" rtlCol="0" anchor="b"/>
          <a:lstStyle>
            <a:lvl1pPr algn="r">
              <a:defRPr sz="1200"/>
            </a:lvl1pPr>
          </a:lstStyle>
          <a:p>
            <a:fld id="{094BEBD6-EA6B-4976-AC4B-225B8992A575}" type="slidenum">
              <a:rPr lang="en-US" smtClean="0"/>
              <a:t>‹#›</a:t>
            </a:fld>
            <a:endParaRPr lang="en-US"/>
          </a:p>
        </p:txBody>
      </p:sp>
    </p:spTree>
    <p:extLst>
      <p:ext uri="{BB962C8B-B14F-4D97-AF65-F5344CB8AC3E}">
        <p14:creationId xmlns:p14="http://schemas.microsoft.com/office/powerpoint/2010/main" val="11831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a:t>
            </a:fld>
            <a:endParaRPr lang="en-US"/>
          </a:p>
        </p:txBody>
      </p:sp>
    </p:spTree>
    <p:extLst>
      <p:ext uri="{BB962C8B-B14F-4D97-AF65-F5344CB8AC3E}">
        <p14:creationId xmlns:p14="http://schemas.microsoft.com/office/powerpoint/2010/main" val="248617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10</a:t>
            </a:fld>
            <a:endParaRPr lang="en-US"/>
          </a:p>
        </p:txBody>
      </p:sp>
    </p:spTree>
    <p:extLst>
      <p:ext uri="{BB962C8B-B14F-4D97-AF65-F5344CB8AC3E}">
        <p14:creationId xmlns:p14="http://schemas.microsoft.com/office/powerpoint/2010/main" val="89195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11</a:t>
            </a:fld>
            <a:endParaRPr lang="en-US"/>
          </a:p>
        </p:txBody>
      </p:sp>
    </p:spTree>
    <p:extLst>
      <p:ext uri="{BB962C8B-B14F-4D97-AF65-F5344CB8AC3E}">
        <p14:creationId xmlns:p14="http://schemas.microsoft.com/office/powerpoint/2010/main" val="68027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12</a:t>
            </a:fld>
            <a:endParaRPr lang="en-US"/>
          </a:p>
        </p:txBody>
      </p:sp>
    </p:spTree>
    <p:extLst>
      <p:ext uri="{BB962C8B-B14F-4D97-AF65-F5344CB8AC3E}">
        <p14:creationId xmlns:p14="http://schemas.microsoft.com/office/powerpoint/2010/main" val="892461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13</a:t>
            </a:fld>
            <a:endParaRPr lang="en-US"/>
          </a:p>
        </p:txBody>
      </p:sp>
    </p:spTree>
    <p:extLst>
      <p:ext uri="{BB962C8B-B14F-4D97-AF65-F5344CB8AC3E}">
        <p14:creationId xmlns:p14="http://schemas.microsoft.com/office/powerpoint/2010/main" val="267559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 your local newspaper or share site. They will share or post press releases that are focused on their town and community.</a:t>
            </a:r>
          </a:p>
          <a:p>
            <a:endParaRPr lang="en-US" dirty="0"/>
          </a:p>
          <a:p>
            <a:pPr marL="7587" marR="3035">
              <a:lnSpc>
                <a:spcPts val="1774"/>
              </a:lnSpc>
              <a:spcBef>
                <a:spcPts val="215"/>
              </a:spcBef>
            </a:pPr>
            <a:r>
              <a:rPr lang="en-US" spc="72" dirty="0" err="1">
                <a:solidFill>
                  <a:srgbClr val="636363"/>
                </a:solidFill>
                <a:latin typeface="Arial"/>
                <a:cs typeface="Arial"/>
              </a:rPr>
              <a:t>TapInto</a:t>
            </a:r>
            <a:r>
              <a:rPr lang="en-US" spc="72" dirty="0">
                <a:solidFill>
                  <a:srgbClr val="636363"/>
                </a:solidFill>
                <a:latin typeface="Arial"/>
                <a:cs typeface="Arial"/>
              </a:rPr>
              <a:t> has a fee, to avoid $20 fee for “Non-Profits”, select “Government Agency”, most </a:t>
            </a:r>
            <a:r>
              <a:rPr lang="en-US" spc="72" dirty="0" err="1">
                <a:solidFill>
                  <a:srgbClr val="636363"/>
                </a:solidFill>
                <a:latin typeface="Arial"/>
                <a:cs typeface="Arial"/>
              </a:rPr>
              <a:t>TapInto</a:t>
            </a:r>
            <a:r>
              <a:rPr lang="en-US" spc="72" dirty="0">
                <a:solidFill>
                  <a:srgbClr val="636363"/>
                </a:solidFill>
                <a:latin typeface="Arial"/>
                <a:cs typeface="Arial"/>
              </a:rPr>
              <a:t> editors will accept</a:t>
            </a:r>
          </a:p>
          <a:p>
            <a:endParaRPr lang="en-US" dirty="0"/>
          </a:p>
          <a:p>
            <a:endParaRPr lang="en-US" dirty="0"/>
          </a:p>
        </p:txBody>
      </p:sp>
      <p:sp>
        <p:nvSpPr>
          <p:cNvPr id="4" name="Slide Number Placeholder 3"/>
          <p:cNvSpPr>
            <a:spLocks noGrp="1"/>
          </p:cNvSpPr>
          <p:nvPr>
            <p:ph type="sldNum" sz="quarter" idx="5"/>
          </p:nvPr>
        </p:nvSpPr>
        <p:spPr/>
        <p:txBody>
          <a:bodyPr/>
          <a:lstStyle/>
          <a:p>
            <a:fld id="{094BEBD6-EA6B-4976-AC4B-225B8992A575}" type="slidenum">
              <a:rPr lang="en-US" smtClean="0"/>
              <a:t>14</a:t>
            </a:fld>
            <a:endParaRPr lang="en-US"/>
          </a:p>
        </p:txBody>
      </p:sp>
    </p:spTree>
    <p:extLst>
      <p:ext uri="{BB962C8B-B14F-4D97-AF65-F5344CB8AC3E}">
        <p14:creationId xmlns:p14="http://schemas.microsoft.com/office/powerpoint/2010/main" val="177722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algn="r" defTabSz="931774" hangingPunct="1">
              <a:defRPr/>
            </a:pPr>
            <a:fld id="{32EF6E3F-7229-435D-9B4A-E0ABCDF45996}" type="slidenum">
              <a:rPr lang="fr-CA" sz="1200" kern="1200">
                <a:solidFill>
                  <a:prstClr val="black"/>
                </a:solidFill>
                <a:latin typeface="Calibri" panose="020F0502020204030204"/>
                <a:ea typeface="+mn-ea"/>
                <a:cs typeface="+mn-cs"/>
              </a:rPr>
              <a:pPr algn="r" defTabSz="931774" hangingPunct="1">
                <a:defRPr/>
              </a:pPr>
              <a:t>15</a:t>
            </a:fld>
            <a:endParaRPr lang="fr-CA"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1826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kern="1200" dirty="0">
                <a:solidFill>
                  <a:schemeClr val="tx1"/>
                </a:solidFill>
                <a:latin typeface="+mn-lt"/>
                <a:ea typeface="+mn-ea"/>
                <a:cs typeface="+mn-cs"/>
              </a:rPr>
              <a:t>Source them from your own community</a:t>
            </a:r>
          </a:p>
          <a:p>
            <a:pPr lvl="3"/>
            <a:r>
              <a:rPr lang="en-US" kern="1200" dirty="0">
                <a:solidFill>
                  <a:schemeClr val="tx1"/>
                </a:solidFill>
                <a:latin typeface="+mn-lt"/>
                <a:ea typeface="+mn-ea"/>
                <a:cs typeface="+mn-cs"/>
              </a:rPr>
              <a:t>Reach out to local EA leaders and start a dialogue to find out what pack activities they have coming up.</a:t>
            </a:r>
          </a:p>
          <a:p>
            <a:pPr lvl="3"/>
            <a:r>
              <a:rPr lang="en-US" kern="1200" dirty="0">
                <a:solidFill>
                  <a:schemeClr val="tx1"/>
                </a:solidFill>
                <a:latin typeface="+mn-lt"/>
                <a:ea typeface="+mn-ea"/>
                <a:cs typeface="+mn-cs"/>
              </a:rPr>
              <a:t>Develop a list of key opportunities that would be “media-able”</a:t>
            </a:r>
          </a:p>
          <a:p>
            <a:pPr lvl="4"/>
            <a:r>
              <a:rPr lang="en-US" kern="1200" dirty="0">
                <a:solidFill>
                  <a:schemeClr val="tx1"/>
                </a:solidFill>
                <a:latin typeface="+mn-lt"/>
                <a:ea typeface="+mn-ea"/>
                <a:cs typeface="+mn-cs"/>
              </a:rPr>
              <a:t>The media loves “firsts.” Are there any “firsts” for your community? (first girls in a pack, first girls holding Pinewood Derby/</a:t>
            </a:r>
            <a:r>
              <a:rPr lang="en-US" kern="1200" dirty="0" err="1">
                <a:solidFill>
                  <a:schemeClr val="tx1"/>
                </a:solidFill>
                <a:latin typeface="+mn-lt"/>
                <a:ea typeface="+mn-ea"/>
                <a:cs typeface="+mn-cs"/>
              </a:rPr>
              <a:t>Raingutter</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Regata</a:t>
            </a:r>
            <a:r>
              <a:rPr lang="en-US" kern="1200" dirty="0">
                <a:solidFill>
                  <a:schemeClr val="tx1"/>
                </a:solidFill>
                <a:latin typeface="+mn-lt"/>
                <a:ea typeface="+mn-ea"/>
                <a:cs typeface="+mn-cs"/>
              </a:rPr>
              <a:t>, first girls completing service projects, first girls advancing </a:t>
            </a:r>
          </a:p>
          <a:p>
            <a:endParaRPr lang="en-US" dirty="0"/>
          </a:p>
        </p:txBody>
      </p:sp>
      <p:sp>
        <p:nvSpPr>
          <p:cNvPr id="4" name="Slide Number Placeholder 3"/>
          <p:cNvSpPr>
            <a:spLocks noGrp="1"/>
          </p:cNvSpPr>
          <p:nvPr>
            <p:ph type="sldNum" sz="quarter" idx="10"/>
          </p:nvPr>
        </p:nvSpPr>
        <p:spPr/>
        <p:txBody>
          <a:bodyPr lIns="93177" tIns="46589" rIns="93177" bIns="46589"/>
          <a:lstStyle/>
          <a:p>
            <a:pPr algn="r" defTabSz="931774" hangingPunct="1">
              <a:defRPr/>
            </a:pPr>
            <a:fld id="{32EF6E3F-7229-435D-9B4A-E0ABCDF45996}" type="slidenum">
              <a:rPr lang="fr-CA" sz="1200" kern="1200">
                <a:solidFill>
                  <a:prstClr val="black"/>
                </a:solidFill>
                <a:latin typeface="Calibri" panose="020F0502020204030204"/>
                <a:ea typeface="+mn-ea"/>
                <a:cs typeface="+mn-cs"/>
              </a:rPr>
              <a:pPr algn="r" defTabSz="931774" hangingPunct="1">
                <a:defRPr/>
              </a:pPr>
              <a:t>16</a:t>
            </a:fld>
            <a:endParaRPr lang="fr-CA"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9379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kern="1200" dirty="0">
                <a:solidFill>
                  <a:schemeClr val="tx1"/>
                </a:solidFill>
                <a:latin typeface="+mn-lt"/>
                <a:ea typeface="+mn-ea"/>
                <a:cs typeface="+mn-cs"/>
              </a:rPr>
              <a:t>Capturing media coverage </a:t>
            </a:r>
          </a:p>
          <a:p>
            <a:pPr lvl="2"/>
            <a:r>
              <a:rPr lang="en-US" kern="1200" dirty="0">
                <a:solidFill>
                  <a:schemeClr val="tx1"/>
                </a:solidFill>
                <a:latin typeface="+mn-lt"/>
                <a:ea typeface="+mn-ea"/>
                <a:cs typeface="+mn-cs"/>
              </a:rPr>
              <a:t>Set your DVR (if you know when something will air, share the air date with key audiences so they can watch live)</a:t>
            </a:r>
          </a:p>
          <a:p>
            <a:pPr lvl="2"/>
            <a:r>
              <a:rPr lang="en-US" kern="1200" dirty="0">
                <a:solidFill>
                  <a:schemeClr val="tx1"/>
                </a:solidFill>
                <a:latin typeface="+mn-lt"/>
                <a:ea typeface="+mn-ea"/>
                <a:cs typeface="+mn-cs"/>
              </a:rPr>
              <a:t>Depending on your relationship with your media, you could ask them for a digital copy of the story that was aired</a:t>
            </a:r>
          </a:p>
          <a:p>
            <a:pPr lvl="2"/>
            <a:r>
              <a:rPr lang="en-US" kern="1200" dirty="0">
                <a:solidFill>
                  <a:schemeClr val="tx1"/>
                </a:solidFill>
                <a:latin typeface="+mn-lt"/>
                <a:ea typeface="+mn-ea"/>
                <a:cs typeface="+mn-cs"/>
              </a:rPr>
              <a:t>Use a media video capture service </a:t>
            </a:r>
          </a:p>
          <a:p>
            <a:pPr lvl="2"/>
            <a:r>
              <a:rPr lang="en-US" kern="1200" dirty="0">
                <a:solidFill>
                  <a:schemeClr val="tx1"/>
                </a:solidFill>
                <a:latin typeface="+mn-lt"/>
                <a:ea typeface="+mn-ea"/>
                <a:cs typeface="+mn-cs"/>
              </a:rPr>
              <a:t>If story is print, pick up a few copies of the print version to share with key stakeholders</a:t>
            </a:r>
          </a:p>
          <a:p>
            <a:pPr lvl="2"/>
            <a:r>
              <a:rPr lang="en-US" kern="1200" dirty="0">
                <a:solidFill>
                  <a:schemeClr val="tx1"/>
                </a:solidFill>
                <a:latin typeface="+mn-lt"/>
                <a:ea typeface="+mn-ea"/>
                <a:cs typeface="+mn-cs"/>
              </a:rPr>
              <a:t>If story is digital, capture links</a:t>
            </a:r>
          </a:p>
          <a:p>
            <a:pPr lvl="2"/>
            <a:r>
              <a:rPr lang="en-US" kern="1200" dirty="0">
                <a:solidFill>
                  <a:schemeClr val="tx1"/>
                </a:solidFill>
                <a:latin typeface="+mn-lt"/>
                <a:ea typeface="+mn-ea"/>
                <a:cs typeface="+mn-cs"/>
              </a:rPr>
              <a:t>Make a .pdf or permanent version for your own records as digital versions of stories are sometimes archived or removed by media</a:t>
            </a:r>
          </a:p>
          <a:p>
            <a:pPr lvl="1"/>
            <a:endParaRPr lang="en-US"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pPr algn="r" defTabSz="931774" hangingPunct="1">
              <a:defRPr/>
            </a:pPr>
            <a:fld id="{32EF6E3F-7229-435D-9B4A-E0ABCDF45996}" type="slidenum">
              <a:rPr lang="fr-CA" sz="1200" kern="1200">
                <a:solidFill>
                  <a:prstClr val="black"/>
                </a:solidFill>
                <a:latin typeface="Calibri" panose="020F0502020204030204"/>
                <a:ea typeface="+mn-ea"/>
                <a:cs typeface="+mn-cs"/>
              </a:rPr>
              <a:pPr algn="r" defTabSz="931774" hangingPunct="1">
                <a:defRPr/>
              </a:pPr>
              <a:t>17</a:t>
            </a:fld>
            <a:endParaRPr lang="fr-CA"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78125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US" kern="1200" dirty="0">
                <a:solidFill>
                  <a:schemeClr val="tx1"/>
                </a:solidFill>
                <a:latin typeface="+mn-lt"/>
                <a:ea typeface="+mn-ea"/>
                <a:cs typeface="+mn-cs"/>
              </a:rPr>
              <a:t>Package and re-share the media story with key audiences</a:t>
            </a:r>
          </a:p>
          <a:p>
            <a:pPr lvl="2"/>
            <a:r>
              <a:rPr lang="en-US" kern="1200" dirty="0">
                <a:solidFill>
                  <a:schemeClr val="tx1"/>
                </a:solidFill>
                <a:latin typeface="+mn-lt"/>
                <a:ea typeface="+mn-ea"/>
                <a:cs typeface="+mn-cs"/>
              </a:rPr>
              <a:t>Ask the media to submit the story to their affiliates nationally (in some cases, depending on the nature of a story, a local media outlet may submit their local story to their other affiliates for increased broadcast distribution)</a:t>
            </a:r>
          </a:p>
          <a:p>
            <a:pPr lvl="2"/>
            <a:r>
              <a:rPr lang="en-US" kern="1200" dirty="0">
                <a:solidFill>
                  <a:schemeClr val="tx1"/>
                </a:solidFill>
                <a:latin typeface="+mn-lt"/>
                <a:ea typeface="+mn-ea"/>
                <a:cs typeface="+mn-cs"/>
              </a:rPr>
              <a:t>Embed media videos on a council webpage or blog</a:t>
            </a:r>
          </a:p>
          <a:p>
            <a:pPr lvl="2"/>
            <a:r>
              <a:rPr lang="en-US" kern="1200" dirty="0">
                <a:solidFill>
                  <a:schemeClr val="tx1"/>
                </a:solidFill>
                <a:latin typeface="+mn-lt"/>
                <a:ea typeface="+mn-ea"/>
                <a:cs typeface="+mn-cs"/>
              </a:rPr>
              <a:t>Share local news links as posts on your own social channels</a:t>
            </a:r>
          </a:p>
          <a:p>
            <a:pPr lvl="2"/>
            <a:r>
              <a:rPr lang="en-US" kern="1200" dirty="0">
                <a:solidFill>
                  <a:schemeClr val="tx1"/>
                </a:solidFill>
                <a:latin typeface="+mn-lt"/>
                <a:ea typeface="+mn-ea"/>
                <a:cs typeface="+mn-cs"/>
              </a:rPr>
              <a:t>Re-purpose/re-write local media coverage on your own council blog/website, and share that link via your social channels</a:t>
            </a:r>
          </a:p>
          <a:p>
            <a:pPr lvl="2"/>
            <a:r>
              <a:rPr lang="en-US" kern="1200" dirty="0">
                <a:solidFill>
                  <a:schemeClr val="tx1"/>
                </a:solidFill>
                <a:latin typeface="+mn-lt"/>
                <a:ea typeface="+mn-ea"/>
                <a:cs typeface="+mn-cs"/>
              </a:rPr>
              <a:t>Encourage sharing via key volunteers on their social channels</a:t>
            </a:r>
          </a:p>
          <a:p>
            <a:pPr lvl="2"/>
            <a:r>
              <a:rPr lang="en-US" kern="1200" dirty="0">
                <a:solidFill>
                  <a:schemeClr val="tx1"/>
                </a:solidFill>
                <a:latin typeface="+mn-lt"/>
                <a:ea typeface="+mn-ea"/>
                <a:cs typeface="+mn-cs"/>
              </a:rPr>
              <a:t>Summarize the story and include links to videos in your regular e-mail newsletters to your community</a:t>
            </a:r>
          </a:p>
          <a:p>
            <a:pPr lvl="2"/>
            <a:r>
              <a:rPr lang="en-US" kern="1200" dirty="0">
                <a:solidFill>
                  <a:schemeClr val="tx1"/>
                </a:solidFill>
                <a:latin typeface="+mn-lt"/>
                <a:ea typeface="+mn-ea"/>
                <a:cs typeface="+mn-cs"/>
              </a:rPr>
              <a:t>Share the story (video, photos, and/or description) in presentations to volunteers, local community groups, others</a:t>
            </a:r>
          </a:p>
          <a:p>
            <a:pPr lvl="2"/>
            <a:r>
              <a:rPr lang="en-US" kern="1200" dirty="0">
                <a:solidFill>
                  <a:schemeClr val="tx1"/>
                </a:solidFill>
                <a:latin typeface="+mn-lt"/>
                <a:ea typeface="+mn-ea"/>
                <a:cs typeface="+mn-cs"/>
              </a:rPr>
              <a:t>Send as contributed content to </a:t>
            </a:r>
            <a:r>
              <a:rPr lang="en-US" kern="1200" dirty="0" err="1">
                <a:solidFill>
                  <a:schemeClr val="tx1"/>
                </a:solidFill>
                <a:latin typeface="+mn-lt"/>
                <a:ea typeface="+mn-ea"/>
                <a:cs typeface="+mn-cs"/>
              </a:rPr>
              <a:t>ScoutingWire</a:t>
            </a:r>
            <a:r>
              <a:rPr lang="en-US" kern="1200" dirty="0">
                <a:solidFill>
                  <a:schemeClr val="tx1"/>
                </a:solidFill>
                <a:latin typeface="+mn-lt"/>
                <a:ea typeface="+mn-ea"/>
                <a:cs typeface="+mn-cs"/>
              </a:rPr>
              <a:t> for national story consideration</a:t>
            </a:r>
          </a:p>
        </p:txBody>
      </p:sp>
      <p:sp>
        <p:nvSpPr>
          <p:cNvPr id="4" name="Slide Number Placeholder 3"/>
          <p:cNvSpPr>
            <a:spLocks noGrp="1"/>
          </p:cNvSpPr>
          <p:nvPr>
            <p:ph type="sldNum" sz="quarter" idx="10"/>
          </p:nvPr>
        </p:nvSpPr>
        <p:spPr/>
        <p:txBody>
          <a:bodyPr lIns="93177" tIns="46589" rIns="93177" bIns="46589"/>
          <a:lstStyle/>
          <a:p>
            <a:pPr algn="r" defTabSz="931774" hangingPunct="1">
              <a:defRPr/>
            </a:pPr>
            <a:fld id="{32EF6E3F-7229-435D-9B4A-E0ABCDF45996}" type="slidenum">
              <a:rPr lang="fr-CA" sz="1200" kern="1200">
                <a:solidFill>
                  <a:prstClr val="black"/>
                </a:solidFill>
                <a:latin typeface="Calibri" panose="020F0502020204030204"/>
                <a:ea typeface="+mn-ea"/>
                <a:cs typeface="+mn-cs"/>
              </a:rPr>
              <a:pPr algn="r" defTabSz="931774" hangingPunct="1">
                <a:defRPr/>
              </a:pPr>
              <a:t>18</a:t>
            </a:fld>
            <a:endParaRPr lang="fr-CA"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60688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19</a:t>
            </a:fld>
            <a:endParaRPr lang="en-US"/>
          </a:p>
        </p:txBody>
      </p:sp>
    </p:spTree>
    <p:extLst>
      <p:ext uri="{BB962C8B-B14F-4D97-AF65-F5344CB8AC3E}">
        <p14:creationId xmlns:p14="http://schemas.microsoft.com/office/powerpoint/2010/main" val="110021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has a Broad reach. It is very accessible and Highly versatile. Comparatively inexpensive to alternative media advertising</a:t>
            </a:r>
          </a:p>
          <a:p>
            <a:endParaRPr lang="en-US" dirty="0"/>
          </a:p>
          <a:p>
            <a:r>
              <a:rPr lang="en-US" dirty="0"/>
              <a:t>Posts styles will be discussed by platform</a:t>
            </a:r>
          </a:p>
          <a:p>
            <a:endParaRPr lang="en-US" dirty="0"/>
          </a:p>
          <a:p>
            <a:r>
              <a:rPr lang="en-US" b="1" dirty="0">
                <a:solidFill>
                  <a:srgbClr val="636363"/>
                </a:solidFill>
              </a:rPr>
              <a:t>Post regularly</a:t>
            </a:r>
            <a:r>
              <a:rPr lang="en-US" dirty="0">
                <a:solidFill>
                  <a:srgbClr val="636363"/>
                </a:solidFill>
              </a:rPr>
              <a:t>. Don’t go more than one week without an update.</a:t>
            </a:r>
            <a:endParaRPr lang="en-US" dirty="0"/>
          </a:p>
        </p:txBody>
      </p:sp>
      <p:sp>
        <p:nvSpPr>
          <p:cNvPr id="4" name="Slide Number Placeholder 3"/>
          <p:cNvSpPr>
            <a:spLocks noGrp="1"/>
          </p:cNvSpPr>
          <p:nvPr>
            <p:ph type="sldNum" sz="quarter" idx="5"/>
          </p:nvPr>
        </p:nvSpPr>
        <p:spPr/>
        <p:txBody>
          <a:bodyPr/>
          <a:lstStyle/>
          <a:p>
            <a:fld id="{094BEBD6-EA6B-4976-AC4B-225B8992A575}" type="slidenum">
              <a:rPr lang="en-US" smtClean="0"/>
              <a:t>2</a:t>
            </a:fld>
            <a:endParaRPr lang="en-US"/>
          </a:p>
        </p:txBody>
      </p:sp>
    </p:spTree>
    <p:extLst>
      <p:ext uri="{BB962C8B-B14F-4D97-AF65-F5344CB8AC3E}">
        <p14:creationId xmlns:p14="http://schemas.microsoft.com/office/powerpoint/2010/main" val="1252416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20</a:t>
            </a:fld>
            <a:endParaRPr lang="en-US"/>
          </a:p>
        </p:txBody>
      </p:sp>
    </p:spTree>
    <p:extLst>
      <p:ext uri="{BB962C8B-B14F-4D97-AF65-F5344CB8AC3E}">
        <p14:creationId xmlns:p14="http://schemas.microsoft.com/office/powerpoint/2010/main" val="333111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3</a:t>
            </a:fld>
            <a:endParaRPr lang="en-US"/>
          </a:p>
        </p:txBody>
      </p:sp>
    </p:spTree>
    <p:extLst>
      <p:ext uri="{BB962C8B-B14F-4D97-AF65-F5344CB8AC3E}">
        <p14:creationId xmlns:p14="http://schemas.microsoft.com/office/powerpoint/2010/main" val="13054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12">
              <a:spcBef>
                <a:spcPts val="133"/>
              </a:spcBef>
            </a:pPr>
            <a:r>
              <a:rPr lang="en-US" dirty="0">
                <a:solidFill>
                  <a:srgbClr val="636363"/>
                </a:solidFill>
                <a:latin typeface="Arial"/>
                <a:cs typeface="Arial"/>
              </a:rPr>
              <a:t>What to post on your blog!</a:t>
            </a:r>
          </a:p>
          <a:p>
            <a:pPr marL="12512">
              <a:spcBef>
                <a:spcPts val="133"/>
              </a:spcBef>
            </a:pPr>
            <a:endParaRPr lang="en-US" dirty="0">
              <a:solidFill>
                <a:srgbClr val="636363"/>
              </a:solidFill>
              <a:latin typeface="Arial"/>
              <a:cs typeface="Arial"/>
            </a:endParaRPr>
          </a:p>
          <a:p>
            <a:pPr marL="12512">
              <a:spcBef>
                <a:spcPts val="133"/>
              </a:spcBef>
            </a:pPr>
            <a:r>
              <a:rPr lang="en-US" dirty="0">
                <a:solidFill>
                  <a:srgbClr val="636363"/>
                </a:solidFill>
                <a:latin typeface="Arial"/>
                <a:cs typeface="Arial"/>
              </a:rPr>
              <a:t>Post interesting content. This  is </a:t>
            </a:r>
            <a:r>
              <a:rPr lang="en-US" b="1" dirty="0">
                <a:solidFill>
                  <a:srgbClr val="636363"/>
                </a:solidFill>
                <a:latin typeface="Arial"/>
                <a:cs typeface="Arial"/>
              </a:rPr>
              <a:t>Scouting </a:t>
            </a:r>
            <a:r>
              <a:rPr lang="en-US" dirty="0">
                <a:solidFill>
                  <a:srgbClr val="636363"/>
                </a:solidFill>
                <a:latin typeface="Arial"/>
                <a:cs typeface="Arial"/>
              </a:rPr>
              <a:t>we’re talking  about, so that’s not too hard.  Camping trip reports, schedule updates, major events,  and award announcements are  all good examples of content  worth posting.</a:t>
            </a:r>
            <a:endParaRPr lang="en-US" dirty="0">
              <a:latin typeface="Arial"/>
              <a:cs typeface="Arial"/>
            </a:endParaRPr>
          </a:p>
          <a:p>
            <a:pPr marL="12512" marR="5005">
              <a:lnSpc>
                <a:spcPts val="2926"/>
              </a:lnSpc>
              <a:spcBef>
                <a:spcPts val="355"/>
              </a:spcBef>
            </a:pPr>
            <a:endParaRPr lang="en-US" dirty="0">
              <a:solidFill>
                <a:srgbClr val="636363"/>
              </a:solidFill>
              <a:latin typeface="Arial"/>
              <a:cs typeface="Arial"/>
            </a:endParaRPr>
          </a:p>
          <a:p>
            <a:pPr marL="12512" marR="5005">
              <a:lnSpc>
                <a:spcPts val="2926"/>
              </a:lnSpc>
              <a:spcBef>
                <a:spcPts val="355"/>
              </a:spcBef>
            </a:pPr>
            <a:r>
              <a:rPr lang="en-US" dirty="0">
                <a:solidFill>
                  <a:srgbClr val="636363"/>
                </a:solidFill>
                <a:latin typeface="Arial"/>
                <a:cs typeface="Arial"/>
              </a:rPr>
              <a:t>Use images. Studies show  people are </a:t>
            </a:r>
            <a:r>
              <a:rPr lang="en-US" b="1" dirty="0">
                <a:solidFill>
                  <a:srgbClr val="636363"/>
                </a:solidFill>
                <a:latin typeface="Arial"/>
                <a:cs typeface="Arial"/>
              </a:rPr>
              <a:t>75% more likely to  read </a:t>
            </a:r>
            <a:r>
              <a:rPr lang="en-US" dirty="0">
                <a:solidFill>
                  <a:srgbClr val="636363"/>
                </a:solidFill>
                <a:latin typeface="Arial"/>
                <a:cs typeface="Arial"/>
              </a:rPr>
              <a:t>a blog post that contains  a picture or video than</a:t>
            </a:r>
            <a:r>
              <a:rPr lang="en-US" dirty="0">
                <a:latin typeface="Arial"/>
                <a:cs typeface="Arial"/>
              </a:rPr>
              <a:t> </a:t>
            </a:r>
            <a:r>
              <a:rPr lang="en-US" dirty="0">
                <a:solidFill>
                  <a:srgbClr val="636363"/>
                </a:solidFill>
                <a:latin typeface="Arial"/>
                <a:cs typeface="Arial"/>
              </a:rPr>
              <a:t>one without.</a:t>
            </a:r>
          </a:p>
          <a:p>
            <a:pPr marL="12512" marR="5005" defTabSz="900867">
              <a:lnSpc>
                <a:spcPts val="2926"/>
              </a:lnSpc>
              <a:spcBef>
                <a:spcPts val="355"/>
              </a:spcBef>
              <a:defRPr/>
            </a:pPr>
            <a:endParaRPr lang="en-US" dirty="0">
              <a:solidFill>
                <a:srgbClr val="636363"/>
              </a:solidFill>
              <a:latin typeface="Arial"/>
              <a:cs typeface="Arial"/>
            </a:endParaRPr>
          </a:p>
          <a:p>
            <a:pPr marL="12512" marR="5005" defTabSz="900867">
              <a:lnSpc>
                <a:spcPts val="2926"/>
              </a:lnSpc>
              <a:spcBef>
                <a:spcPts val="355"/>
              </a:spcBef>
              <a:defRPr/>
            </a:pPr>
            <a:r>
              <a:rPr lang="en-US" dirty="0">
                <a:solidFill>
                  <a:srgbClr val="636363"/>
                </a:solidFill>
                <a:latin typeface="Arial"/>
                <a:cs typeface="Arial"/>
              </a:rPr>
              <a:t>Show your appreciation  when people participate.  </a:t>
            </a:r>
            <a:r>
              <a:rPr lang="en-US" b="1" dirty="0">
                <a:solidFill>
                  <a:srgbClr val="636363"/>
                </a:solidFill>
                <a:latin typeface="Arial"/>
                <a:cs typeface="Arial"/>
              </a:rPr>
              <a:t>Acknowledge them </a:t>
            </a:r>
            <a:r>
              <a:rPr lang="en-US" dirty="0">
                <a:solidFill>
                  <a:srgbClr val="636363"/>
                </a:solidFill>
                <a:latin typeface="Arial"/>
                <a:cs typeface="Arial"/>
              </a:rPr>
              <a:t>in  the  comments or somewhere else on your blog.</a:t>
            </a:r>
            <a:endParaRPr lang="en-US" dirty="0">
              <a:latin typeface="Arial"/>
              <a:cs typeface="Arial"/>
            </a:endParaRPr>
          </a:p>
          <a:p>
            <a:pPr marL="12512" marR="5005">
              <a:lnSpc>
                <a:spcPts val="2926"/>
              </a:lnSpc>
              <a:spcBef>
                <a:spcPts val="355"/>
              </a:spcBef>
              <a:tabLst>
                <a:tab pos="1101685" algn="l"/>
              </a:tabLst>
            </a:pPr>
            <a:endParaRPr lang="en-US" dirty="0">
              <a:solidFill>
                <a:srgbClr val="636363"/>
              </a:solidFill>
              <a:latin typeface="Arial"/>
              <a:cs typeface="Arial"/>
            </a:endParaRPr>
          </a:p>
          <a:p>
            <a:pPr marL="12512" marR="5005">
              <a:lnSpc>
                <a:spcPts val="2926"/>
              </a:lnSpc>
              <a:spcBef>
                <a:spcPts val="355"/>
              </a:spcBef>
              <a:tabLst>
                <a:tab pos="1101685" algn="l"/>
              </a:tabLst>
            </a:pPr>
            <a:r>
              <a:rPr lang="en-US" b="1" dirty="0">
                <a:solidFill>
                  <a:srgbClr val="636363"/>
                </a:solidFill>
                <a:latin typeface="Arial"/>
                <a:cs typeface="Arial"/>
              </a:rPr>
              <a:t>Ask for participation</a:t>
            </a:r>
            <a:r>
              <a:rPr lang="en-US" dirty="0">
                <a:solidFill>
                  <a:srgbClr val="636363"/>
                </a:solidFill>
                <a:latin typeface="Arial"/>
                <a:cs typeface="Arial"/>
              </a:rPr>
              <a:t>. If you  want people to interact with  you online, you have to ask  them what they think. Ending  a post with a question, like  “What are your thoughts  about…” </a:t>
            </a:r>
            <a:r>
              <a:rPr lang="en-US" dirty="0" err="1">
                <a:solidFill>
                  <a:srgbClr val="636363"/>
                </a:solidFill>
                <a:latin typeface="Arial"/>
                <a:cs typeface="Arial"/>
              </a:rPr>
              <a:t>can,make</a:t>
            </a:r>
            <a:r>
              <a:rPr lang="en-US" dirty="0">
                <a:solidFill>
                  <a:srgbClr val="636363"/>
                </a:solidFill>
                <a:latin typeface="Arial"/>
                <a:cs typeface="Arial"/>
              </a:rPr>
              <a:t> a</a:t>
            </a:r>
            <a:r>
              <a:rPr lang="en-US" dirty="0">
                <a:latin typeface="Arial"/>
                <a:cs typeface="Arial"/>
              </a:rPr>
              <a:t> </a:t>
            </a:r>
            <a:r>
              <a:rPr lang="en-US" dirty="0">
                <a:solidFill>
                  <a:srgbClr val="636363"/>
                </a:solidFill>
                <a:latin typeface="Arial"/>
                <a:cs typeface="Arial"/>
              </a:rPr>
              <a:t>big difference.</a:t>
            </a:r>
            <a:endParaRPr lang="en-US" dirty="0">
              <a:latin typeface="Arial"/>
              <a:cs typeface="Arial"/>
            </a:endParaRPr>
          </a:p>
          <a:p>
            <a:pPr marL="12512" marR="5005">
              <a:lnSpc>
                <a:spcPts val="2926"/>
              </a:lnSpc>
              <a:spcBef>
                <a:spcPts val="355"/>
              </a:spcBef>
            </a:pPr>
            <a:endParaRPr lang="en-US" dirty="0">
              <a:solidFill>
                <a:srgbClr val="636363"/>
              </a:solidFill>
              <a:latin typeface="Arial"/>
              <a:cs typeface="Arial"/>
            </a:endParaRPr>
          </a:p>
          <a:p>
            <a:pPr marL="12512" marR="5005">
              <a:lnSpc>
                <a:spcPts val="2926"/>
              </a:lnSpc>
              <a:spcBef>
                <a:spcPts val="355"/>
              </a:spcBef>
            </a:pPr>
            <a:endParaRPr lang="en-US"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B2336594-D994-4B5C-9372-D8D1D70DB2D1}" type="slidenum">
              <a:rPr lang="en-US" smtClean="0"/>
              <a:t>4</a:t>
            </a:fld>
            <a:endParaRPr lang="en-US"/>
          </a:p>
        </p:txBody>
      </p:sp>
    </p:spTree>
    <p:extLst>
      <p:ext uri="{BB962C8B-B14F-4D97-AF65-F5344CB8AC3E}">
        <p14:creationId xmlns:p14="http://schemas.microsoft.com/office/powerpoint/2010/main" val="77333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following steps to ensure your blog is relevant.</a:t>
            </a:r>
          </a:p>
        </p:txBody>
      </p:sp>
      <p:sp>
        <p:nvSpPr>
          <p:cNvPr id="4" name="Slide Number Placeholder 3"/>
          <p:cNvSpPr>
            <a:spLocks noGrp="1"/>
          </p:cNvSpPr>
          <p:nvPr>
            <p:ph type="sldNum" sz="quarter" idx="5"/>
          </p:nvPr>
        </p:nvSpPr>
        <p:spPr/>
        <p:txBody>
          <a:bodyPr/>
          <a:lstStyle/>
          <a:p>
            <a:fld id="{094BEBD6-EA6B-4976-AC4B-225B8992A575}" type="slidenum">
              <a:rPr lang="en-US" smtClean="0"/>
              <a:t>5</a:t>
            </a:fld>
            <a:endParaRPr lang="en-US"/>
          </a:p>
        </p:txBody>
      </p:sp>
    </p:spTree>
    <p:extLst>
      <p:ext uri="{BB962C8B-B14F-4D97-AF65-F5344CB8AC3E}">
        <p14:creationId xmlns:p14="http://schemas.microsoft.com/office/powerpoint/2010/main" val="91197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BEBD6-EA6B-4976-AC4B-225B8992A575}" type="slidenum">
              <a:rPr lang="en-US" smtClean="0"/>
              <a:t>6</a:t>
            </a:fld>
            <a:endParaRPr lang="en-US"/>
          </a:p>
        </p:txBody>
      </p:sp>
    </p:spTree>
    <p:extLst>
      <p:ext uri="{BB962C8B-B14F-4D97-AF65-F5344CB8AC3E}">
        <p14:creationId xmlns:p14="http://schemas.microsoft.com/office/powerpoint/2010/main" val="4095438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post on Facebook</a:t>
            </a:r>
          </a:p>
          <a:p>
            <a:endParaRPr lang="en-US" dirty="0"/>
          </a:p>
          <a:p>
            <a:pPr defTabSz="900867">
              <a:defRPr/>
            </a:pPr>
            <a:r>
              <a:rPr lang="en-US" dirty="0">
                <a:solidFill>
                  <a:srgbClr val="FFFFFF"/>
                </a:solidFill>
                <a:latin typeface="Arial"/>
                <a:cs typeface="Arial"/>
              </a:rPr>
              <a:t>Whenever possible, </a:t>
            </a:r>
            <a:r>
              <a:rPr lang="en-US" b="1" dirty="0">
                <a:solidFill>
                  <a:srgbClr val="FFFFFF"/>
                </a:solidFill>
                <a:latin typeface="Arial"/>
                <a:cs typeface="Arial"/>
              </a:rPr>
              <a:t>post pictures  or video</a:t>
            </a:r>
            <a:r>
              <a:rPr lang="en-US" dirty="0">
                <a:solidFill>
                  <a:srgbClr val="FFFFFF"/>
                </a:solidFill>
                <a:latin typeface="Arial"/>
                <a:cs typeface="Arial"/>
              </a:rPr>
              <a:t>. Photo posts get 39%  more interaction. If you’re lacking  content, you can go to the BSA  Flickr page and scour our new  image library. Once you find  something you like, download it  and post away!</a:t>
            </a:r>
            <a:endParaRPr lang="en-US" dirty="0">
              <a:latin typeface="Arial"/>
              <a:cs typeface="Arial"/>
            </a:endParaRPr>
          </a:p>
          <a:p>
            <a:endParaRPr lang="en-US" dirty="0"/>
          </a:p>
          <a:p>
            <a:pPr marL="12512" marR="5005">
              <a:lnSpc>
                <a:spcPts val="3084"/>
              </a:lnSpc>
              <a:spcBef>
                <a:spcPts val="394"/>
              </a:spcBef>
            </a:pPr>
            <a:r>
              <a:rPr lang="en-US" dirty="0">
                <a:solidFill>
                  <a:srgbClr val="FFFFFF"/>
                </a:solidFill>
                <a:latin typeface="Arial"/>
                <a:cs typeface="Arial"/>
              </a:rPr>
              <a:t>Post when your audience is likely  to be on Facebook, typically </a:t>
            </a:r>
            <a:r>
              <a:rPr lang="en-US" b="1" dirty="0">
                <a:solidFill>
                  <a:srgbClr val="FFFFFF"/>
                </a:solidFill>
                <a:latin typeface="Arial"/>
                <a:cs typeface="Arial"/>
              </a:rPr>
              <a:t>right  before lunch </a:t>
            </a:r>
            <a:r>
              <a:rPr lang="en-US" dirty="0">
                <a:solidFill>
                  <a:srgbClr val="FFFFFF"/>
                </a:solidFill>
                <a:latin typeface="Arial"/>
                <a:cs typeface="Arial"/>
              </a:rPr>
              <a:t>or r</a:t>
            </a:r>
            <a:r>
              <a:rPr lang="en-US" b="1" dirty="0">
                <a:solidFill>
                  <a:srgbClr val="FFFFFF"/>
                </a:solidFill>
                <a:latin typeface="Arial"/>
                <a:cs typeface="Arial"/>
              </a:rPr>
              <a:t>ight after</a:t>
            </a:r>
            <a:r>
              <a:rPr lang="en-US" dirty="0">
                <a:latin typeface="Arial"/>
                <a:cs typeface="Arial"/>
              </a:rPr>
              <a:t> </a:t>
            </a:r>
            <a:r>
              <a:rPr lang="en-US" b="1" dirty="0">
                <a:solidFill>
                  <a:srgbClr val="FFFFFF"/>
                </a:solidFill>
                <a:latin typeface="Arial"/>
                <a:cs typeface="Arial"/>
              </a:rPr>
              <a:t>rush hour.</a:t>
            </a:r>
            <a:r>
              <a:rPr lang="en-US" b="1" dirty="0">
                <a:latin typeface="Arial"/>
                <a:cs typeface="Arial"/>
              </a:rPr>
              <a:t> </a:t>
            </a:r>
            <a:r>
              <a:rPr lang="en-US" dirty="0">
                <a:solidFill>
                  <a:srgbClr val="FFFFFF"/>
                </a:solidFill>
                <a:latin typeface="Arial"/>
                <a:cs typeface="Arial"/>
              </a:rPr>
              <a:t>Respond to people who respond  to you. It’s the </a:t>
            </a:r>
            <a:r>
              <a:rPr lang="en-US" b="1" dirty="0">
                <a:solidFill>
                  <a:srgbClr val="FFFFFF"/>
                </a:solidFill>
                <a:latin typeface="Arial"/>
                <a:cs typeface="Arial"/>
              </a:rPr>
              <a:t>golden rule </a:t>
            </a:r>
            <a:r>
              <a:rPr lang="en-US" dirty="0">
                <a:solidFill>
                  <a:srgbClr val="FFFFFF"/>
                </a:solidFill>
                <a:latin typeface="Arial"/>
                <a:cs typeface="Arial"/>
              </a:rPr>
              <a:t>of  social media.</a:t>
            </a:r>
          </a:p>
          <a:p>
            <a:pPr marL="12512" marR="5005">
              <a:lnSpc>
                <a:spcPts val="3084"/>
              </a:lnSpc>
              <a:spcBef>
                <a:spcPts val="394"/>
              </a:spcBef>
            </a:pPr>
            <a:endParaRPr lang="en-US" dirty="0">
              <a:solidFill>
                <a:srgbClr val="FFFFFF"/>
              </a:solidFill>
              <a:latin typeface="Arial"/>
              <a:cs typeface="Arial"/>
            </a:endParaRPr>
          </a:p>
          <a:p>
            <a:pPr marL="12512" marR="5005">
              <a:lnSpc>
                <a:spcPts val="3084"/>
              </a:lnSpc>
              <a:spcBef>
                <a:spcPts val="394"/>
              </a:spcBef>
            </a:pPr>
            <a:r>
              <a:rPr lang="en-US" dirty="0">
                <a:latin typeface="Arial"/>
                <a:cs typeface="Arial"/>
              </a:rPr>
              <a:t>Share content from other  Facebook Pages often, especially  </a:t>
            </a:r>
            <a:r>
              <a:rPr lang="en-US" b="1" dirty="0">
                <a:latin typeface="Arial"/>
                <a:cs typeface="Arial"/>
              </a:rPr>
              <a:t>the BSA Facebook Pages</a:t>
            </a:r>
            <a:r>
              <a:rPr lang="en-US" dirty="0">
                <a:latin typeface="Arial"/>
                <a:cs typeface="Arial"/>
              </a:rPr>
              <a:t>.  There is a lot going on in Scouting.  The more you share, the better.</a:t>
            </a:r>
          </a:p>
          <a:p>
            <a:endParaRPr lang="en-US" dirty="0"/>
          </a:p>
          <a:p>
            <a:endParaRPr lang="en-US" dirty="0"/>
          </a:p>
        </p:txBody>
      </p:sp>
      <p:sp>
        <p:nvSpPr>
          <p:cNvPr id="4" name="Slide Number Placeholder 3"/>
          <p:cNvSpPr>
            <a:spLocks noGrp="1"/>
          </p:cNvSpPr>
          <p:nvPr>
            <p:ph type="sldNum" sz="quarter" idx="5"/>
          </p:nvPr>
        </p:nvSpPr>
        <p:spPr/>
        <p:txBody>
          <a:bodyPr/>
          <a:lstStyle/>
          <a:p>
            <a:fld id="{B2336594-D994-4B5C-9372-D8D1D70DB2D1}" type="slidenum">
              <a:rPr lang="en-US" smtClean="0"/>
              <a:t>7</a:t>
            </a:fld>
            <a:endParaRPr lang="en-US"/>
          </a:p>
        </p:txBody>
      </p:sp>
    </p:spTree>
    <p:extLst>
      <p:ext uri="{BB962C8B-B14F-4D97-AF65-F5344CB8AC3E}">
        <p14:creationId xmlns:p14="http://schemas.microsoft.com/office/powerpoint/2010/main" val="156801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EBD6-EA6B-4976-AC4B-225B8992A575}" type="slidenum">
              <a:rPr lang="en-US" smtClean="0"/>
              <a:t>8</a:t>
            </a:fld>
            <a:endParaRPr lang="en-US"/>
          </a:p>
        </p:txBody>
      </p:sp>
    </p:spTree>
    <p:extLst>
      <p:ext uri="{BB962C8B-B14F-4D97-AF65-F5344CB8AC3E}">
        <p14:creationId xmlns:p14="http://schemas.microsoft.com/office/powerpoint/2010/main" val="276835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post on Instagram</a:t>
            </a:r>
          </a:p>
          <a:p>
            <a:endParaRPr lang="en-US" dirty="0"/>
          </a:p>
          <a:p>
            <a:r>
              <a:rPr lang="en-US" dirty="0">
                <a:latin typeface="Arial"/>
                <a:cs typeface="Arial"/>
              </a:rPr>
              <a:t>Add hashtags to your image  descriptions. Pictures with  </a:t>
            </a:r>
            <a:r>
              <a:rPr lang="en-US" b="1" dirty="0">
                <a:latin typeface="Arial"/>
                <a:cs typeface="Arial"/>
              </a:rPr>
              <a:t>hashtags </a:t>
            </a:r>
            <a:r>
              <a:rPr lang="en-US" dirty="0">
                <a:latin typeface="Arial"/>
                <a:cs typeface="Arial"/>
              </a:rPr>
              <a:t>get nearly double the  amount of interaction as those  that don’t.</a:t>
            </a:r>
          </a:p>
          <a:p>
            <a:endParaRPr lang="en-US" dirty="0">
              <a:latin typeface="Arial"/>
              <a:cs typeface="Arial"/>
            </a:endParaRPr>
          </a:p>
          <a:p>
            <a:pPr defTabSz="900867">
              <a:defRPr/>
            </a:pPr>
            <a:r>
              <a:rPr lang="en-US" dirty="0">
                <a:solidFill>
                  <a:srgbClr val="FFFFFF"/>
                </a:solidFill>
                <a:latin typeface="Arial"/>
                <a:cs typeface="Arial"/>
              </a:rPr>
              <a:t>Follow people, and like their  content. There’s a big </a:t>
            </a:r>
            <a:r>
              <a:rPr lang="en-US" b="1" dirty="0">
                <a:solidFill>
                  <a:srgbClr val="FFFFFF"/>
                </a:solidFill>
                <a:latin typeface="Arial"/>
                <a:cs typeface="Arial"/>
              </a:rPr>
              <a:t>you-scratch  my-back-I’ll-scratch-yours </a:t>
            </a:r>
            <a:r>
              <a:rPr lang="en-US" dirty="0">
                <a:solidFill>
                  <a:srgbClr val="FFFFFF"/>
                </a:solidFill>
                <a:latin typeface="Arial"/>
                <a:cs typeface="Arial"/>
              </a:rPr>
              <a:t>element  to Instagram. If you want  interaction, you need to interact.</a:t>
            </a:r>
          </a:p>
          <a:p>
            <a:pPr defTabSz="900867">
              <a:defRPr/>
            </a:pPr>
            <a:endParaRPr lang="en-US" dirty="0">
              <a:solidFill>
                <a:srgbClr val="FFFFFF"/>
              </a:solidFill>
              <a:latin typeface="Arial"/>
              <a:cs typeface="Arial"/>
            </a:endParaRPr>
          </a:p>
          <a:p>
            <a:pPr defTabSz="900867">
              <a:defRPr/>
            </a:pPr>
            <a:r>
              <a:rPr lang="en-US" dirty="0">
                <a:solidFill>
                  <a:srgbClr val="FFFFFF"/>
                </a:solidFill>
                <a:latin typeface="Arial"/>
                <a:cs typeface="Arial"/>
              </a:rPr>
              <a:t>Choose a filter and make it your  own. It’s fine to use </a:t>
            </a:r>
            <a:r>
              <a:rPr lang="en-US" b="1" dirty="0">
                <a:solidFill>
                  <a:srgbClr val="FFFFFF"/>
                </a:solidFill>
                <a:latin typeface="Arial"/>
                <a:cs typeface="Arial"/>
              </a:rPr>
              <a:t>different filters  </a:t>
            </a:r>
            <a:r>
              <a:rPr lang="en-US" dirty="0">
                <a:solidFill>
                  <a:srgbClr val="FFFFFF"/>
                </a:solidFill>
                <a:latin typeface="Arial"/>
                <a:cs typeface="Arial"/>
              </a:rPr>
              <a:t>for different images sometimes,  but if you want people to learn to  recognize that a picture is coming  from you just by looking at it,  choose one and stick with it.</a:t>
            </a:r>
            <a:endParaRPr lang="en-US" dirty="0">
              <a:latin typeface="Arial"/>
              <a:cs typeface="Arial"/>
            </a:endParaRPr>
          </a:p>
          <a:p>
            <a:pPr defTabSz="900867">
              <a:defRPr/>
            </a:pPr>
            <a:endParaRPr lang="en-US" dirty="0">
              <a:latin typeface="Arial"/>
              <a:cs typeface="Arial"/>
            </a:endParaRPr>
          </a:p>
          <a:p>
            <a:pPr marL="12512" marR="5005">
              <a:lnSpc>
                <a:spcPts val="3084"/>
              </a:lnSpc>
              <a:spcBef>
                <a:spcPts val="394"/>
              </a:spcBef>
            </a:pPr>
            <a:r>
              <a:rPr lang="en-US" b="1" dirty="0">
                <a:solidFill>
                  <a:srgbClr val="FFFFFF"/>
                </a:solidFill>
                <a:latin typeface="Arial"/>
                <a:cs typeface="Arial"/>
              </a:rPr>
              <a:t>Use Instagram video</a:t>
            </a:r>
            <a:r>
              <a:rPr lang="en-US" dirty="0">
                <a:solidFill>
                  <a:srgbClr val="FFFFFF"/>
                </a:solidFill>
                <a:latin typeface="Arial"/>
                <a:cs typeface="Arial"/>
              </a:rPr>
              <a:t>. Instagram  will allow you to take 15-second  videos and post them to your  account. One thing you can’t do,  however, is post video from other  platforms like YouTube.</a:t>
            </a:r>
            <a:r>
              <a:rPr lang="en-US" sz="800" dirty="0">
                <a:solidFill>
                  <a:srgbClr val="636363"/>
                </a:solidFill>
                <a:latin typeface="Arial"/>
                <a:cs typeface="Arial"/>
              </a:rPr>
              <a:t>).</a:t>
            </a:r>
            <a:endParaRPr lang="en-US" sz="800" dirty="0">
              <a:latin typeface="Arial"/>
              <a:cs typeface="Arial"/>
            </a:endParaRPr>
          </a:p>
          <a:p>
            <a:endParaRPr lang="en-US" dirty="0">
              <a:latin typeface="Arial"/>
              <a:cs typeface="Arial"/>
            </a:endParaRPr>
          </a:p>
          <a:p>
            <a:endParaRPr lang="en-US"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B2336594-D994-4B5C-9372-D8D1D70DB2D1}" type="slidenum">
              <a:rPr lang="en-US" smtClean="0"/>
              <a:t>9</a:t>
            </a:fld>
            <a:endParaRPr lang="en-US"/>
          </a:p>
        </p:txBody>
      </p:sp>
    </p:spTree>
    <p:extLst>
      <p:ext uri="{BB962C8B-B14F-4D97-AF65-F5344CB8AC3E}">
        <p14:creationId xmlns:p14="http://schemas.microsoft.com/office/powerpoint/2010/main" val="373950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9455-9972-421D-8AFC-55AF07BCAC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19D2E1-B12C-4137-871E-A11FC6A5C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65C86C-365E-45AA-B4C5-46273C6AC2D4}"/>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A1232CC4-CF21-4BDD-B63C-68FF14B7F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27A7D-2282-4BEE-802F-CE9D994E5E87}"/>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51715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07467-8B44-41F8-AA9E-84D8E010D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865FE4-0056-4E03-89F4-57D3704E9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7E739-87F5-4C19-A3E7-997DE971D5E7}"/>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F1B2E7C2-D5CE-4DF3-ACB2-C228A2253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5BF1-1BC5-47E7-8BA1-BE62143BEEDF}"/>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194548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169E9A-53B7-478E-8681-4E061B55D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1F101-C819-48C5-891C-88FE264F1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F066F-8906-4605-B9EB-883FA709B6AD}"/>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CF3ECE63-EAF2-49B9-BC38-0CFF2A445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A685B-55C6-4014-8457-CA98D82F5F98}"/>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368687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45" b="0" i="0">
                <a:solidFill>
                  <a:schemeClr val="bg1"/>
                </a:solidFill>
                <a:latin typeface="DejaVu Serif"/>
                <a:cs typeface="DejaVu Serif"/>
              </a:defRPr>
            </a:lvl1pPr>
          </a:lstStyle>
          <a:p>
            <a:endParaRPr/>
          </a:p>
        </p:txBody>
      </p:sp>
      <p:sp>
        <p:nvSpPr>
          <p:cNvPr id="3" name="Holder 3"/>
          <p:cNvSpPr>
            <a:spLocks noGrp="1"/>
          </p:cNvSpPr>
          <p:nvPr>
            <p:ph sz="half" idx="2"/>
          </p:nvPr>
        </p:nvSpPr>
        <p:spPr>
          <a:xfrm>
            <a:off x="875704" y="2036595"/>
            <a:ext cx="3014497" cy="415819"/>
          </a:xfrm>
          <a:prstGeom prst="rect">
            <a:avLst/>
          </a:prstGeom>
        </p:spPr>
        <p:txBody>
          <a:bodyPr wrap="square" lIns="0" tIns="0" rIns="0" bIns="0">
            <a:spAutoFit/>
          </a:bodyPr>
          <a:lstStyle>
            <a:lvl1pPr>
              <a:defRPr sz="3002" b="0" i="0">
                <a:solidFill>
                  <a:schemeClr val="bg1"/>
                </a:solidFill>
                <a:latin typeface="DejaVu Serif"/>
                <a:cs typeface="DejaVu Serif"/>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92" b="1" i="0">
                <a:solidFill>
                  <a:schemeClr val="bg1"/>
                </a:solidFill>
                <a:latin typeface="Arial"/>
                <a:cs typeface="Arial"/>
              </a:defRPr>
            </a:lvl1pPr>
          </a:lstStyle>
          <a:p>
            <a:pPr marL="7701">
              <a:spcBef>
                <a:spcPts val="67"/>
              </a:spcBef>
            </a:pPr>
            <a:r>
              <a:rPr lang="en-US" spc="-27"/>
              <a:t>SOCIAL </a:t>
            </a:r>
            <a:r>
              <a:rPr lang="en-US" spc="21"/>
              <a:t>MEDIA</a:t>
            </a:r>
            <a:r>
              <a:rPr lang="en-US" spc="30"/>
              <a:t> </a:t>
            </a:r>
            <a:r>
              <a:rPr lang="en-US" spc="-30"/>
              <a:t>PLAYBOOK</a:t>
            </a:r>
            <a:endParaRPr lang="en-US" spc="-3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3/20/2019</a:t>
            </a:fld>
            <a:endParaRPr lang="en-US"/>
          </a:p>
        </p:txBody>
      </p:sp>
      <p:sp>
        <p:nvSpPr>
          <p:cNvPr id="7" name="Holder 7"/>
          <p:cNvSpPr>
            <a:spLocks noGrp="1"/>
          </p:cNvSpPr>
          <p:nvPr>
            <p:ph type="sldNum" sz="quarter" idx="7"/>
          </p:nvPr>
        </p:nvSpPr>
        <p:spPr/>
        <p:txBody>
          <a:bodyPr lIns="0" tIns="0" rIns="0" bIns="0"/>
          <a:lstStyle>
            <a:lvl1pPr>
              <a:defRPr sz="1092" b="1" i="0">
                <a:solidFill>
                  <a:schemeClr val="bg1"/>
                </a:solidFill>
                <a:latin typeface="Arial"/>
                <a:cs typeface="Arial"/>
              </a:defRPr>
            </a:lvl1pPr>
          </a:lstStyle>
          <a:p>
            <a:pPr marL="15403">
              <a:spcBef>
                <a:spcPts val="67"/>
              </a:spcBef>
            </a:pPr>
            <a:fld id="{81D60167-4931-47E6-BA6A-407CBD079E47}" type="slidenum">
              <a:rPr lang="en-US" spc="42" smtClean="0"/>
              <a:pPr marL="15403">
                <a:spcBef>
                  <a:spcPts val="67"/>
                </a:spcBef>
              </a:pPr>
              <a:t>‹#›</a:t>
            </a:fld>
            <a:endParaRPr lang="en-US" spc="42" dirty="0"/>
          </a:p>
        </p:txBody>
      </p:sp>
    </p:spTree>
    <p:extLst>
      <p:ext uri="{BB962C8B-B14F-4D97-AF65-F5344CB8AC3E}">
        <p14:creationId xmlns:p14="http://schemas.microsoft.com/office/powerpoint/2010/main" val="290372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01600" y="0"/>
            <a:ext cx="5588000" cy="6857999"/>
          </a:xfrm>
          <a:custGeom>
            <a:avLst/>
            <a:gdLst>
              <a:gd name="connsiteX0" fmla="*/ 300573 w 5588000"/>
              <a:gd name="connsiteY0" fmla="*/ 5219700 h 6857999"/>
              <a:gd name="connsiteX1" fmla="*/ 1502827 w 5588000"/>
              <a:gd name="connsiteY1" fmla="*/ 5219700 h 6857999"/>
              <a:gd name="connsiteX2" fmla="*/ 1803400 w 5588000"/>
              <a:gd name="connsiteY2" fmla="*/ 5520273 h 6857999"/>
              <a:gd name="connsiteX3" fmla="*/ 1803400 w 5588000"/>
              <a:gd name="connsiteY3" fmla="*/ 6857999 h 6857999"/>
              <a:gd name="connsiteX4" fmla="*/ 0 w 5588000"/>
              <a:gd name="connsiteY4" fmla="*/ 6857999 h 6857999"/>
              <a:gd name="connsiteX5" fmla="*/ 0 w 5588000"/>
              <a:gd name="connsiteY5" fmla="*/ 5520273 h 6857999"/>
              <a:gd name="connsiteX6" fmla="*/ 300573 w 5588000"/>
              <a:gd name="connsiteY6" fmla="*/ 5219700 h 6857999"/>
              <a:gd name="connsiteX7" fmla="*/ 4085173 w 5588000"/>
              <a:gd name="connsiteY7" fmla="*/ 3207659 h 6857999"/>
              <a:gd name="connsiteX8" fmla="*/ 5287427 w 5588000"/>
              <a:gd name="connsiteY8" fmla="*/ 3207659 h 6857999"/>
              <a:gd name="connsiteX9" fmla="*/ 5588000 w 5588000"/>
              <a:gd name="connsiteY9" fmla="*/ 3508232 h 6857999"/>
              <a:gd name="connsiteX10" fmla="*/ 5588000 w 5588000"/>
              <a:gd name="connsiteY10" fmla="*/ 6857999 h 6857999"/>
              <a:gd name="connsiteX11" fmla="*/ 3784600 w 5588000"/>
              <a:gd name="connsiteY11" fmla="*/ 6857999 h 6857999"/>
              <a:gd name="connsiteX12" fmla="*/ 3784600 w 5588000"/>
              <a:gd name="connsiteY12" fmla="*/ 3508232 h 6857999"/>
              <a:gd name="connsiteX13" fmla="*/ 4085173 w 5588000"/>
              <a:gd name="connsiteY13" fmla="*/ 3207659 h 6857999"/>
              <a:gd name="connsiteX14" fmla="*/ 2192873 w 5588000"/>
              <a:gd name="connsiteY14" fmla="*/ 2019301 h 6857999"/>
              <a:gd name="connsiteX15" fmla="*/ 3395127 w 5588000"/>
              <a:gd name="connsiteY15" fmla="*/ 2019301 h 6857999"/>
              <a:gd name="connsiteX16" fmla="*/ 3695700 w 5588000"/>
              <a:gd name="connsiteY16" fmla="*/ 2319874 h 6857999"/>
              <a:gd name="connsiteX17" fmla="*/ 3695700 w 5588000"/>
              <a:gd name="connsiteY17" fmla="*/ 6857999 h 6857999"/>
              <a:gd name="connsiteX18" fmla="*/ 1892300 w 5588000"/>
              <a:gd name="connsiteY18" fmla="*/ 6857999 h 6857999"/>
              <a:gd name="connsiteX19" fmla="*/ 1892300 w 5588000"/>
              <a:gd name="connsiteY19" fmla="*/ 2319874 h 6857999"/>
              <a:gd name="connsiteX20" fmla="*/ 2192873 w 5588000"/>
              <a:gd name="connsiteY20" fmla="*/ 2019301 h 6857999"/>
              <a:gd name="connsiteX21" fmla="*/ 3784600 w 5588000"/>
              <a:gd name="connsiteY21" fmla="*/ 0 h 6857999"/>
              <a:gd name="connsiteX22" fmla="*/ 5588000 w 5588000"/>
              <a:gd name="connsiteY22" fmla="*/ 0 h 6857999"/>
              <a:gd name="connsiteX23" fmla="*/ 5588000 w 5588000"/>
              <a:gd name="connsiteY23" fmla="*/ 2798228 h 6857999"/>
              <a:gd name="connsiteX24" fmla="*/ 5287427 w 5588000"/>
              <a:gd name="connsiteY24" fmla="*/ 3098801 h 6857999"/>
              <a:gd name="connsiteX25" fmla="*/ 4085173 w 5588000"/>
              <a:gd name="connsiteY25" fmla="*/ 3098801 h 6857999"/>
              <a:gd name="connsiteX26" fmla="*/ 3784600 w 5588000"/>
              <a:gd name="connsiteY26" fmla="*/ 2798228 h 6857999"/>
              <a:gd name="connsiteX27" fmla="*/ 1892300 w 5588000"/>
              <a:gd name="connsiteY27" fmla="*/ 0 h 6857999"/>
              <a:gd name="connsiteX28" fmla="*/ 3695700 w 5588000"/>
              <a:gd name="connsiteY28" fmla="*/ 0 h 6857999"/>
              <a:gd name="connsiteX29" fmla="*/ 3695700 w 5588000"/>
              <a:gd name="connsiteY29" fmla="*/ 1617127 h 6857999"/>
              <a:gd name="connsiteX30" fmla="*/ 3395127 w 5588000"/>
              <a:gd name="connsiteY30" fmla="*/ 1917700 h 6857999"/>
              <a:gd name="connsiteX31" fmla="*/ 2192873 w 5588000"/>
              <a:gd name="connsiteY31" fmla="*/ 1917700 h 6857999"/>
              <a:gd name="connsiteX32" fmla="*/ 1892300 w 5588000"/>
              <a:gd name="connsiteY32" fmla="*/ 1617127 h 6857999"/>
              <a:gd name="connsiteX33" fmla="*/ 0 w 5588000"/>
              <a:gd name="connsiteY33" fmla="*/ 0 h 6857999"/>
              <a:gd name="connsiteX34" fmla="*/ 1803400 w 5588000"/>
              <a:gd name="connsiteY34" fmla="*/ 0 h 6857999"/>
              <a:gd name="connsiteX35" fmla="*/ 1803400 w 5588000"/>
              <a:gd name="connsiteY35" fmla="*/ 4817528 h 6857999"/>
              <a:gd name="connsiteX36" fmla="*/ 1502827 w 5588000"/>
              <a:gd name="connsiteY36" fmla="*/ 5118100 h 6857999"/>
              <a:gd name="connsiteX37" fmla="*/ 300573 w 5588000"/>
              <a:gd name="connsiteY37" fmla="*/ 5118100 h 6857999"/>
              <a:gd name="connsiteX38" fmla="*/ 0 w 5588000"/>
              <a:gd name="connsiteY38" fmla="*/ 481752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88000" h="6857999">
                <a:moveTo>
                  <a:pt x="300573" y="5219700"/>
                </a:moveTo>
                <a:lnTo>
                  <a:pt x="1502827" y="5219700"/>
                </a:lnTo>
                <a:cubicBezTo>
                  <a:pt x="1668829" y="5219700"/>
                  <a:pt x="1803400" y="5354271"/>
                  <a:pt x="1803400" y="5520273"/>
                </a:cubicBezTo>
                <a:lnTo>
                  <a:pt x="1803400" y="6857999"/>
                </a:lnTo>
                <a:lnTo>
                  <a:pt x="0" y="6857999"/>
                </a:lnTo>
                <a:lnTo>
                  <a:pt x="0" y="5520273"/>
                </a:lnTo>
                <a:cubicBezTo>
                  <a:pt x="0" y="5354271"/>
                  <a:pt x="134571" y="5219700"/>
                  <a:pt x="300573" y="5219700"/>
                </a:cubicBezTo>
                <a:close/>
                <a:moveTo>
                  <a:pt x="4085173" y="3207659"/>
                </a:moveTo>
                <a:lnTo>
                  <a:pt x="5287427" y="3207659"/>
                </a:lnTo>
                <a:cubicBezTo>
                  <a:pt x="5453429" y="3207659"/>
                  <a:pt x="5588000" y="3342230"/>
                  <a:pt x="5588000" y="3508232"/>
                </a:cubicBezTo>
                <a:lnTo>
                  <a:pt x="5588000" y="6857999"/>
                </a:lnTo>
                <a:lnTo>
                  <a:pt x="3784600" y="6857999"/>
                </a:lnTo>
                <a:lnTo>
                  <a:pt x="3784600" y="3508232"/>
                </a:lnTo>
                <a:cubicBezTo>
                  <a:pt x="3784600" y="3342230"/>
                  <a:pt x="3919171" y="3207659"/>
                  <a:pt x="4085173" y="3207659"/>
                </a:cubicBezTo>
                <a:close/>
                <a:moveTo>
                  <a:pt x="2192873" y="2019301"/>
                </a:moveTo>
                <a:lnTo>
                  <a:pt x="3395127" y="2019301"/>
                </a:lnTo>
                <a:cubicBezTo>
                  <a:pt x="3561129" y="2019301"/>
                  <a:pt x="3695700" y="2153872"/>
                  <a:pt x="3695700" y="2319874"/>
                </a:cubicBezTo>
                <a:lnTo>
                  <a:pt x="3695700" y="6857999"/>
                </a:lnTo>
                <a:lnTo>
                  <a:pt x="1892300" y="6857999"/>
                </a:lnTo>
                <a:lnTo>
                  <a:pt x="1892300" y="2319874"/>
                </a:lnTo>
                <a:cubicBezTo>
                  <a:pt x="1892300" y="2153872"/>
                  <a:pt x="2026871" y="2019301"/>
                  <a:pt x="2192873" y="2019301"/>
                </a:cubicBezTo>
                <a:close/>
                <a:moveTo>
                  <a:pt x="3784600" y="0"/>
                </a:moveTo>
                <a:lnTo>
                  <a:pt x="5588000" y="0"/>
                </a:lnTo>
                <a:lnTo>
                  <a:pt x="5588000" y="2798228"/>
                </a:lnTo>
                <a:cubicBezTo>
                  <a:pt x="5588000" y="2964230"/>
                  <a:pt x="5453429" y="3098801"/>
                  <a:pt x="5287427" y="3098801"/>
                </a:cubicBezTo>
                <a:lnTo>
                  <a:pt x="4085173" y="3098801"/>
                </a:lnTo>
                <a:cubicBezTo>
                  <a:pt x="3919171" y="3098801"/>
                  <a:pt x="3784600" y="2964230"/>
                  <a:pt x="3784600" y="2798228"/>
                </a:cubicBezTo>
                <a:close/>
                <a:moveTo>
                  <a:pt x="1892300" y="0"/>
                </a:moveTo>
                <a:lnTo>
                  <a:pt x="3695700" y="0"/>
                </a:lnTo>
                <a:lnTo>
                  <a:pt x="3695700" y="1617127"/>
                </a:lnTo>
                <a:cubicBezTo>
                  <a:pt x="3695700" y="1783129"/>
                  <a:pt x="3561129" y="1917700"/>
                  <a:pt x="3395127" y="1917700"/>
                </a:cubicBezTo>
                <a:lnTo>
                  <a:pt x="2192873" y="1917700"/>
                </a:lnTo>
                <a:cubicBezTo>
                  <a:pt x="2026871" y="1917700"/>
                  <a:pt x="1892300" y="1783129"/>
                  <a:pt x="1892300" y="1617127"/>
                </a:cubicBezTo>
                <a:close/>
                <a:moveTo>
                  <a:pt x="0" y="0"/>
                </a:moveTo>
                <a:lnTo>
                  <a:pt x="1803400" y="0"/>
                </a:lnTo>
                <a:lnTo>
                  <a:pt x="1803400" y="4817528"/>
                </a:lnTo>
                <a:cubicBezTo>
                  <a:pt x="1803400" y="4983531"/>
                  <a:pt x="1668829" y="5118100"/>
                  <a:pt x="1502827" y="5118100"/>
                </a:cubicBezTo>
                <a:lnTo>
                  <a:pt x="300573" y="5118100"/>
                </a:lnTo>
                <a:cubicBezTo>
                  <a:pt x="134571" y="5118100"/>
                  <a:pt x="0" y="4983531"/>
                  <a:pt x="0" y="4817528"/>
                </a:cubicBezTo>
                <a:close/>
              </a:path>
            </a:pathLst>
          </a:custGeom>
        </p:spPr>
        <p:txBody>
          <a:bodyPr wrap="square">
            <a:noAutofit/>
          </a:bodyPr>
          <a:lstStyle/>
          <a:p>
            <a:endParaRPr lang="fr-CA"/>
          </a:p>
        </p:txBody>
      </p:sp>
    </p:spTree>
    <p:extLst>
      <p:ext uri="{BB962C8B-B14F-4D97-AF65-F5344CB8AC3E}">
        <p14:creationId xmlns:p14="http://schemas.microsoft.com/office/powerpoint/2010/main" val="61127172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185675" y="729645"/>
            <a:ext cx="6166002" cy="5488728"/>
          </a:xfrm>
          <a:custGeom>
            <a:avLst/>
            <a:gdLst>
              <a:gd name="connsiteX0" fmla="*/ 942638 w 6166002"/>
              <a:gd name="connsiteY0" fmla="*/ 3304618 h 5488728"/>
              <a:gd name="connsiteX1" fmla="*/ 1020224 w 6166002"/>
              <a:gd name="connsiteY1" fmla="*/ 3331017 h 5488728"/>
              <a:gd name="connsiteX2" fmla="*/ 3406168 w 6166002"/>
              <a:gd name="connsiteY2" fmla="*/ 5061364 h 5488728"/>
              <a:gd name="connsiteX3" fmla="*/ 3447351 w 6166002"/>
              <a:gd name="connsiteY3" fmla="*/ 5193206 h 5488728"/>
              <a:gd name="connsiteX4" fmla="*/ 3253497 w 6166002"/>
              <a:gd name="connsiteY4" fmla="*/ 5460508 h 5488728"/>
              <a:gd name="connsiteX5" fmla="*/ 3115384 w 6166002"/>
              <a:gd name="connsiteY5" fmla="*/ 5462321 h 5488728"/>
              <a:gd name="connsiteX6" fmla="*/ 729440 w 6166002"/>
              <a:gd name="connsiteY6" fmla="*/ 3731974 h 5488728"/>
              <a:gd name="connsiteX7" fmla="*/ 688257 w 6166002"/>
              <a:gd name="connsiteY7" fmla="*/ 3600132 h 5488728"/>
              <a:gd name="connsiteX8" fmla="*/ 882111 w 6166002"/>
              <a:gd name="connsiteY8" fmla="*/ 3332830 h 5488728"/>
              <a:gd name="connsiteX9" fmla="*/ 942638 w 6166002"/>
              <a:gd name="connsiteY9" fmla="*/ 3304618 h 5488728"/>
              <a:gd name="connsiteX10" fmla="*/ 877082 w 6166002"/>
              <a:gd name="connsiteY10" fmla="*/ 2582480 h 5488728"/>
              <a:gd name="connsiteX11" fmla="*/ 954667 w 6166002"/>
              <a:gd name="connsiteY11" fmla="*/ 2608879 h 5488728"/>
              <a:gd name="connsiteX12" fmla="*/ 4306024 w 6166002"/>
              <a:gd name="connsiteY12" fmla="*/ 5039368 h 5488728"/>
              <a:gd name="connsiteX13" fmla="*/ 4347207 w 6166002"/>
              <a:gd name="connsiteY13" fmla="*/ 5171210 h 5488728"/>
              <a:gd name="connsiteX14" fmla="*/ 4153353 w 6166002"/>
              <a:gd name="connsiteY14" fmla="*/ 5438512 h 5488728"/>
              <a:gd name="connsiteX15" fmla="*/ 4015240 w 6166002"/>
              <a:gd name="connsiteY15" fmla="*/ 5440325 h 5488728"/>
              <a:gd name="connsiteX16" fmla="*/ 663883 w 6166002"/>
              <a:gd name="connsiteY16" fmla="*/ 3009836 h 5488728"/>
              <a:gd name="connsiteX17" fmla="*/ 622701 w 6166002"/>
              <a:gd name="connsiteY17" fmla="*/ 2877994 h 5488728"/>
              <a:gd name="connsiteX18" fmla="*/ 816554 w 6166002"/>
              <a:gd name="connsiteY18" fmla="*/ 2610692 h 5488728"/>
              <a:gd name="connsiteX19" fmla="*/ 877082 w 6166002"/>
              <a:gd name="connsiteY19" fmla="*/ 2582480 h 5488728"/>
              <a:gd name="connsiteX20" fmla="*/ 411568 w 6166002"/>
              <a:gd name="connsiteY20" fmla="*/ 1570284 h 5488728"/>
              <a:gd name="connsiteX21" fmla="*/ 489154 w 6166002"/>
              <a:gd name="connsiteY21" fmla="*/ 1596683 h 5488728"/>
              <a:gd name="connsiteX22" fmla="*/ 4212884 w 6166002"/>
              <a:gd name="connsiteY22" fmla="*/ 4297226 h 5488728"/>
              <a:gd name="connsiteX23" fmla="*/ 4254067 w 6166002"/>
              <a:gd name="connsiteY23" fmla="*/ 4429069 h 5488728"/>
              <a:gd name="connsiteX24" fmla="*/ 4060213 w 6166002"/>
              <a:gd name="connsiteY24" fmla="*/ 4696370 h 5488728"/>
              <a:gd name="connsiteX25" fmla="*/ 3922100 w 6166002"/>
              <a:gd name="connsiteY25" fmla="*/ 4698183 h 5488728"/>
              <a:gd name="connsiteX26" fmla="*/ 198369 w 6166002"/>
              <a:gd name="connsiteY26" fmla="*/ 1997640 h 5488728"/>
              <a:gd name="connsiteX27" fmla="*/ 157187 w 6166002"/>
              <a:gd name="connsiteY27" fmla="*/ 1865798 h 5488728"/>
              <a:gd name="connsiteX28" fmla="*/ 351041 w 6166002"/>
              <a:gd name="connsiteY28" fmla="*/ 1598496 h 5488728"/>
              <a:gd name="connsiteX29" fmla="*/ 411568 w 6166002"/>
              <a:gd name="connsiteY29" fmla="*/ 1570284 h 5488728"/>
              <a:gd name="connsiteX30" fmla="*/ 1035592 w 6166002"/>
              <a:gd name="connsiteY30" fmla="*/ 1348248 h 5488728"/>
              <a:gd name="connsiteX31" fmla="*/ 1113177 w 6166002"/>
              <a:gd name="connsiteY31" fmla="*/ 1374646 h 5488728"/>
              <a:gd name="connsiteX32" fmla="*/ 5912654 w 6166002"/>
              <a:gd name="connsiteY32" fmla="*/ 4855348 h 5488728"/>
              <a:gd name="connsiteX33" fmla="*/ 5953836 w 6166002"/>
              <a:gd name="connsiteY33" fmla="*/ 4987190 h 5488728"/>
              <a:gd name="connsiteX34" fmla="*/ 5759982 w 6166002"/>
              <a:gd name="connsiteY34" fmla="*/ 5254492 h 5488728"/>
              <a:gd name="connsiteX35" fmla="*/ 5621869 w 6166002"/>
              <a:gd name="connsiteY35" fmla="*/ 5256305 h 5488728"/>
              <a:gd name="connsiteX36" fmla="*/ 822393 w 6166002"/>
              <a:gd name="connsiteY36" fmla="*/ 1775604 h 5488728"/>
              <a:gd name="connsiteX37" fmla="*/ 781211 w 6166002"/>
              <a:gd name="connsiteY37" fmla="*/ 1643761 h 5488728"/>
              <a:gd name="connsiteX38" fmla="*/ 975064 w 6166002"/>
              <a:gd name="connsiteY38" fmla="*/ 1376460 h 5488728"/>
              <a:gd name="connsiteX39" fmla="*/ 1035592 w 6166002"/>
              <a:gd name="connsiteY39" fmla="*/ 1348248 h 5488728"/>
              <a:gd name="connsiteX40" fmla="*/ 2159515 w 6166002"/>
              <a:gd name="connsiteY40" fmla="*/ 814157 h 5488728"/>
              <a:gd name="connsiteX41" fmla="*/ 2237100 w 6166002"/>
              <a:gd name="connsiteY41" fmla="*/ 840555 h 5488728"/>
              <a:gd name="connsiteX42" fmla="*/ 6112538 w 6166002"/>
              <a:gd name="connsiteY42" fmla="*/ 3651121 h 5488728"/>
              <a:gd name="connsiteX43" fmla="*/ 6153721 w 6166002"/>
              <a:gd name="connsiteY43" fmla="*/ 3782963 h 5488728"/>
              <a:gd name="connsiteX44" fmla="*/ 5959867 w 6166002"/>
              <a:gd name="connsiteY44" fmla="*/ 4050265 h 5488728"/>
              <a:gd name="connsiteX45" fmla="*/ 5821754 w 6166002"/>
              <a:gd name="connsiteY45" fmla="*/ 4052078 h 5488728"/>
              <a:gd name="connsiteX46" fmla="*/ 1946316 w 6166002"/>
              <a:gd name="connsiteY46" fmla="*/ 1241513 h 5488728"/>
              <a:gd name="connsiteX47" fmla="*/ 1905133 w 6166002"/>
              <a:gd name="connsiteY47" fmla="*/ 1109670 h 5488728"/>
              <a:gd name="connsiteX48" fmla="*/ 2098987 w 6166002"/>
              <a:gd name="connsiteY48" fmla="*/ 842369 h 5488728"/>
              <a:gd name="connsiteX49" fmla="*/ 2159515 w 6166002"/>
              <a:gd name="connsiteY49" fmla="*/ 814157 h 5488728"/>
              <a:gd name="connsiteX50" fmla="*/ 266663 w 6166002"/>
              <a:gd name="connsiteY50" fmla="*/ 116007 h 5488728"/>
              <a:gd name="connsiteX51" fmla="*/ 344248 w 6166002"/>
              <a:gd name="connsiteY51" fmla="*/ 142406 h 5488728"/>
              <a:gd name="connsiteX52" fmla="*/ 5267849 w 6166002"/>
              <a:gd name="connsiteY52" fmla="*/ 3713125 h 5488728"/>
              <a:gd name="connsiteX53" fmla="*/ 5309032 w 6166002"/>
              <a:gd name="connsiteY53" fmla="*/ 3844968 h 5488728"/>
              <a:gd name="connsiteX54" fmla="*/ 5115178 w 6166002"/>
              <a:gd name="connsiteY54" fmla="*/ 4112269 h 5488728"/>
              <a:gd name="connsiteX55" fmla="*/ 4977065 w 6166002"/>
              <a:gd name="connsiteY55" fmla="*/ 4114082 h 5488728"/>
              <a:gd name="connsiteX56" fmla="*/ 53464 w 6166002"/>
              <a:gd name="connsiteY56" fmla="*/ 543363 h 5488728"/>
              <a:gd name="connsiteX57" fmla="*/ 12282 w 6166002"/>
              <a:gd name="connsiteY57" fmla="*/ 411520 h 5488728"/>
              <a:gd name="connsiteX58" fmla="*/ 206135 w 6166002"/>
              <a:gd name="connsiteY58" fmla="*/ 144219 h 5488728"/>
              <a:gd name="connsiteX59" fmla="*/ 266663 w 6166002"/>
              <a:gd name="connsiteY59" fmla="*/ 116007 h 5488728"/>
              <a:gd name="connsiteX60" fmla="*/ 1997416 w 6166002"/>
              <a:gd name="connsiteY60" fmla="*/ 22005 h 5488728"/>
              <a:gd name="connsiteX61" fmla="*/ 2075001 w 6166002"/>
              <a:gd name="connsiteY61" fmla="*/ 48404 h 5488728"/>
              <a:gd name="connsiteX62" fmla="*/ 4998818 w 6166002"/>
              <a:gd name="connsiteY62" fmla="*/ 2168830 h 5488728"/>
              <a:gd name="connsiteX63" fmla="*/ 5040002 w 6166002"/>
              <a:gd name="connsiteY63" fmla="*/ 2300672 h 5488728"/>
              <a:gd name="connsiteX64" fmla="*/ 4846148 w 6166002"/>
              <a:gd name="connsiteY64" fmla="*/ 2567973 h 5488728"/>
              <a:gd name="connsiteX65" fmla="*/ 4708035 w 6166002"/>
              <a:gd name="connsiteY65" fmla="*/ 2569786 h 5488728"/>
              <a:gd name="connsiteX66" fmla="*/ 1784218 w 6166002"/>
              <a:gd name="connsiteY66" fmla="*/ 449361 h 5488728"/>
              <a:gd name="connsiteX67" fmla="*/ 1743035 w 6166002"/>
              <a:gd name="connsiteY67" fmla="*/ 317518 h 5488728"/>
              <a:gd name="connsiteX68" fmla="*/ 1936889 w 6166002"/>
              <a:gd name="connsiteY68" fmla="*/ 50217 h 5488728"/>
              <a:gd name="connsiteX69" fmla="*/ 1997416 w 6166002"/>
              <a:gd name="connsiteY69" fmla="*/ 22005 h 5488728"/>
              <a:gd name="connsiteX70" fmla="*/ 2897272 w 6166002"/>
              <a:gd name="connsiteY70" fmla="*/ 9 h 5488728"/>
              <a:gd name="connsiteX71" fmla="*/ 2974858 w 6166002"/>
              <a:gd name="connsiteY71" fmla="*/ 26408 h 5488728"/>
              <a:gd name="connsiteX72" fmla="*/ 4712596 w 6166002"/>
              <a:gd name="connsiteY72" fmla="*/ 1286659 h 5488728"/>
              <a:gd name="connsiteX73" fmla="*/ 4753778 w 6166002"/>
              <a:gd name="connsiteY73" fmla="*/ 1418503 h 5488728"/>
              <a:gd name="connsiteX74" fmla="*/ 4559925 w 6166002"/>
              <a:gd name="connsiteY74" fmla="*/ 1685804 h 5488728"/>
              <a:gd name="connsiteX75" fmla="*/ 4421811 w 6166002"/>
              <a:gd name="connsiteY75" fmla="*/ 1687618 h 5488728"/>
              <a:gd name="connsiteX76" fmla="*/ 2684073 w 6166002"/>
              <a:gd name="connsiteY76" fmla="*/ 427366 h 5488728"/>
              <a:gd name="connsiteX77" fmla="*/ 2642891 w 6166002"/>
              <a:gd name="connsiteY77" fmla="*/ 295522 h 5488728"/>
              <a:gd name="connsiteX78" fmla="*/ 2836744 w 6166002"/>
              <a:gd name="connsiteY78" fmla="*/ 28221 h 5488728"/>
              <a:gd name="connsiteX79" fmla="*/ 2897272 w 6166002"/>
              <a:gd name="connsiteY79" fmla="*/ 9 h 5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66002" h="5488728">
                <a:moveTo>
                  <a:pt x="942638" y="3304618"/>
                </a:moveTo>
                <a:cubicBezTo>
                  <a:pt x="967632" y="3304290"/>
                  <a:pt x="995469" y="3313064"/>
                  <a:pt x="1020224" y="3331017"/>
                </a:cubicBezTo>
                <a:lnTo>
                  <a:pt x="3406168" y="5061364"/>
                </a:lnTo>
                <a:cubicBezTo>
                  <a:pt x="3455679" y="5097270"/>
                  <a:pt x="3474117" y="5156298"/>
                  <a:pt x="3447351" y="5193206"/>
                </a:cubicBezTo>
                <a:lnTo>
                  <a:pt x="3253497" y="5460508"/>
                </a:lnTo>
                <a:cubicBezTo>
                  <a:pt x="3226730" y="5497416"/>
                  <a:pt x="3164895" y="5498228"/>
                  <a:pt x="3115384" y="5462321"/>
                </a:cubicBezTo>
                <a:lnTo>
                  <a:pt x="729440" y="3731974"/>
                </a:lnTo>
                <a:cubicBezTo>
                  <a:pt x="679929" y="3696068"/>
                  <a:pt x="661491" y="3637039"/>
                  <a:pt x="688257" y="3600132"/>
                </a:cubicBezTo>
                <a:lnTo>
                  <a:pt x="882111" y="3332830"/>
                </a:lnTo>
                <a:cubicBezTo>
                  <a:pt x="895494" y="3314376"/>
                  <a:pt x="917645" y="3304946"/>
                  <a:pt x="942638" y="3304618"/>
                </a:cubicBezTo>
                <a:close/>
                <a:moveTo>
                  <a:pt x="877082" y="2582480"/>
                </a:moveTo>
                <a:cubicBezTo>
                  <a:pt x="902075" y="2582152"/>
                  <a:pt x="929912" y="2590926"/>
                  <a:pt x="954667" y="2608879"/>
                </a:cubicBezTo>
                <a:lnTo>
                  <a:pt x="4306024" y="5039368"/>
                </a:lnTo>
                <a:cubicBezTo>
                  <a:pt x="4355535" y="5075274"/>
                  <a:pt x="4373973" y="5134303"/>
                  <a:pt x="4347207" y="5171210"/>
                </a:cubicBezTo>
                <a:lnTo>
                  <a:pt x="4153353" y="5438512"/>
                </a:lnTo>
                <a:cubicBezTo>
                  <a:pt x="4126587" y="5475420"/>
                  <a:pt x="4064751" y="5476231"/>
                  <a:pt x="4015240" y="5440325"/>
                </a:cubicBezTo>
                <a:lnTo>
                  <a:pt x="663883" y="3009836"/>
                </a:lnTo>
                <a:cubicBezTo>
                  <a:pt x="614372" y="2973930"/>
                  <a:pt x="595934" y="2914902"/>
                  <a:pt x="622701" y="2877994"/>
                </a:cubicBezTo>
                <a:lnTo>
                  <a:pt x="816554" y="2610692"/>
                </a:lnTo>
                <a:cubicBezTo>
                  <a:pt x="829938" y="2592238"/>
                  <a:pt x="852088" y="2582808"/>
                  <a:pt x="877082" y="2582480"/>
                </a:cubicBezTo>
                <a:close/>
                <a:moveTo>
                  <a:pt x="411568" y="1570284"/>
                </a:moveTo>
                <a:cubicBezTo>
                  <a:pt x="436562" y="1569956"/>
                  <a:pt x="464398" y="1578730"/>
                  <a:pt x="489154" y="1596683"/>
                </a:cubicBezTo>
                <a:lnTo>
                  <a:pt x="4212884" y="4297226"/>
                </a:lnTo>
                <a:cubicBezTo>
                  <a:pt x="4262395" y="4333133"/>
                  <a:pt x="4280833" y="4392161"/>
                  <a:pt x="4254067" y="4429069"/>
                </a:cubicBezTo>
                <a:lnTo>
                  <a:pt x="4060213" y="4696370"/>
                </a:lnTo>
                <a:cubicBezTo>
                  <a:pt x="4033446" y="4733278"/>
                  <a:pt x="3971611" y="4734090"/>
                  <a:pt x="3922100" y="4698183"/>
                </a:cubicBezTo>
                <a:lnTo>
                  <a:pt x="198369" y="1997640"/>
                </a:lnTo>
                <a:cubicBezTo>
                  <a:pt x="148859" y="1961734"/>
                  <a:pt x="130420" y="1902705"/>
                  <a:pt x="157187" y="1865798"/>
                </a:cubicBezTo>
                <a:lnTo>
                  <a:pt x="351041" y="1598496"/>
                </a:lnTo>
                <a:cubicBezTo>
                  <a:pt x="364424" y="1580042"/>
                  <a:pt x="386575" y="1570612"/>
                  <a:pt x="411568" y="1570284"/>
                </a:cubicBezTo>
                <a:close/>
                <a:moveTo>
                  <a:pt x="1035592" y="1348248"/>
                </a:moveTo>
                <a:cubicBezTo>
                  <a:pt x="1060585" y="1347920"/>
                  <a:pt x="1088422" y="1356693"/>
                  <a:pt x="1113177" y="1374646"/>
                </a:cubicBezTo>
                <a:lnTo>
                  <a:pt x="5912654" y="4855348"/>
                </a:lnTo>
                <a:cubicBezTo>
                  <a:pt x="5962164" y="4891254"/>
                  <a:pt x="5980602" y="4950282"/>
                  <a:pt x="5953836" y="4987190"/>
                </a:cubicBezTo>
                <a:lnTo>
                  <a:pt x="5759982" y="5254492"/>
                </a:lnTo>
                <a:cubicBezTo>
                  <a:pt x="5733216" y="5291399"/>
                  <a:pt x="5671380" y="5292211"/>
                  <a:pt x="5621869" y="5256305"/>
                </a:cubicBezTo>
                <a:lnTo>
                  <a:pt x="822393" y="1775604"/>
                </a:lnTo>
                <a:cubicBezTo>
                  <a:pt x="772882" y="1739697"/>
                  <a:pt x="754444" y="1680669"/>
                  <a:pt x="781211" y="1643761"/>
                </a:cubicBezTo>
                <a:lnTo>
                  <a:pt x="975064" y="1376460"/>
                </a:lnTo>
                <a:cubicBezTo>
                  <a:pt x="988448" y="1358006"/>
                  <a:pt x="1010598" y="1348576"/>
                  <a:pt x="1035592" y="1348248"/>
                </a:cubicBezTo>
                <a:close/>
                <a:moveTo>
                  <a:pt x="2159515" y="814157"/>
                </a:moveTo>
                <a:cubicBezTo>
                  <a:pt x="2184508" y="813829"/>
                  <a:pt x="2212345" y="822602"/>
                  <a:pt x="2237100" y="840555"/>
                </a:cubicBezTo>
                <a:lnTo>
                  <a:pt x="6112538" y="3651121"/>
                </a:lnTo>
                <a:cubicBezTo>
                  <a:pt x="6162049" y="3687027"/>
                  <a:pt x="6180487" y="3746055"/>
                  <a:pt x="6153721" y="3782963"/>
                </a:cubicBezTo>
                <a:lnTo>
                  <a:pt x="5959867" y="4050265"/>
                </a:lnTo>
                <a:cubicBezTo>
                  <a:pt x="5933100" y="4087173"/>
                  <a:pt x="5871265" y="4087985"/>
                  <a:pt x="5821754" y="4052078"/>
                </a:cubicBezTo>
                <a:lnTo>
                  <a:pt x="1946316" y="1241513"/>
                </a:lnTo>
                <a:cubicBezTo>
                  <a:pt x="1896805" y="1205606"/>
                  <a:pt x="1878367" y="1146578"/>
                  <a:pt x="1905133" y="1109670"/>
                </a:cubicBezTo>
                <a:lnTo>
                  <a:pt x="2098987" y="842369"/>
                </a:lnTo>
                <a:cubicBezTo>
                  <a:pt x="2112371" y="823915"/>
                  <a:pt x="2134521" y="814485"/>
                  <a:pt x="2159515" y="814157"/>
                </a:cubicBezTo>
                <a:close/>
                <a:moveTo>
                  <a:pt x="266663" y="116007"/>
                </a:moveTo>
                <a:cubicBezTo>
                  <a:pt x="291656" y="115679"/>
                  <a:pt x="319493" y="124453"/>
                  <a:pt x="344248" y="142406"/>
                </a:cubicBezTo>
                <a:lnTo>
                  <a:pt x="5267849" y="3713125"/>
                </a:lnTo>
                <a:cubicBezTo>
                  <a:pt x="5317360" y="3749031"/>
                  <a:pt x="5335798" y="3808060"/>
                  <a:pt x="5309032" y="3844968"/>
                </a:cubicBezTo>
                <a:lnTo>
                  <a:pt x="5115178" y="4112269"/>
                </a:lnTo>
                <a:cubicBezTo>
                  <a:pt x="5088411" y="4149177"/>
                  <a:pt x="5026576" y="4149989"/>
                  <a:pt x="4977065" y="4114082"/>
                </a:cubicBezTo>
                <a:lnTo>
                  <a:pt x="53464" y="543363"/>
                </a:lnTo>
                <a:cubicBezTo>
                  <a:pt x="3953" y="507456"/>
                  <a:pt x="-14485" y="448428"/>
                  <a:pt x="12282" y="411520"/>
                </a:cubicBezTo>
                <a:lnTo>
                  <a:pt x="206135" y="144219"/>
                </a:lnTo>
                <a:cubicBezTo>
                  <a:pt x="219519" y="125765"/>
                  <a:pt x="241669" y="116335"/>
                  <a:pt x="266663" y="116007"/>
                </a:cubicBezTo>
                <a:close/>
                <a:moveTo>
                  <a:pt x="1997416" y="22005"/>
                </a:moveTo>
                <a:cubicBezTo>
                  <a:pt x="2022410" y="21677"/>
                  <a:pt x="2050246" y="30451"/>
                  <a:pt x="2075001" y="48404"/>
                </a:cubicBezTo>
                <a:lnTo>
                  <a:pt x="4998818" y="2168830"/>
                </a:lnTo>
                <a:cubicBezTo>
                  <a:pt x="5048329" y="2204737"/>
                  <a:pt x="5066768" y="2263764"/>
                  <a:pt x="5040002" y="2300672"/>
                </a:cubicBezTo>
                <a:lnTo>
                  <a:pt x="4846148" y="2567973"/>
                </a:lnTo>
                <a:cubicBezTo>
                  <a:pt x="4819381" y="2604881"/>
                  <a:pt x="4757545" y="2605693"/>
                  <a:pt x="4708035" y="2569786"/>
                </a:cubicBezTo>
                <a:lnTo>
                  <a:pt x="1784218" y="449361"/>
                </a:lnTo>
                <a:cubicBezTo>
                  <a:pt x="1734707" y="413454"/>
                  <a:pt x="1716269" y="354426"/>
                  <a:pt x="1743035" y="317518"/>
                </a:cubicBezTo>
                <a:lnTo>
                  <a:pt x="1936889" y="50217"/>
                </a:lnTo>
                <a:cubicBezTo>
                  <a:pt x="1950273" y="31763"/>
                  <a:pt x="1972423" y="22333"/>
                  <a:pt x="1997416" y="22005"/>
                </a:cubicBezTo>
                <a:close/>
                <a:moveTo>
                  <a:pt x="2897272" y="9"/>
                </a:moveTo>
                <a:cubicBezTo>
                  <a:pt x="2922266" y="-319"/>
                  <a:pt x="2950103" y="8454"/>
                  <a:pt x="2974858" y="26408"/>
                </a:cubicBezTo>
                <a:lnTo>
                  <a:pt x="4712596" y="1286659"/>
                </a:lnTo>
                <a:cubicBezTo>
                  <a:pt x="4762107" y="1322566"/>
                  <a:pt x="4780545" y="1381595"/>
                  <a:pt x="4753778" y="1418503"/>
                </a:cubicBezTo>
                <a:lnTo>
                  <a:pt x="4559925" y="1685804"/>
                </a:lnTo>
                <a:cubicBezTo>
                  <a:pt x="4533159" y="1722711"/>
                  <a:pt x="4471323" y="1723524"/>
                  <a:pt x="4421811" y="1687618"/>
                </a:cubicBezTo>
                <a:lnTo>
                  <a:pt x="2684073" y="427366"/>
                </a:lnTo>
                <a:cubicBezTo>
                  <a:pt x="2634562" y="391459"/>
                  <a:pt x="2616125" y="332430"/>
                  <a:pt x="2642891" y="295522"/>
                </a:cubicBezTo>
                <a:lnTo>
                  <a:pt x="2836744" y="28221"/>
                </a:lnTo>
                <a:cubicBezTo>
                  <a:pt x="2850128" y="9768"/>
                  <a:pt x="2872278" y="338"/>
                  <a:pt x="2897272" y="9"/>
                </a:cubicBezTo>
                <a:close/>
              </a:path>
            </a:pathLst>
          </a:custGeom>
        </p:spPr>
        <p:txBody>
          <a:bodyPr wrap="square">
            <a:noAutofit/>
          </a:bodyPr>
          <a:lstStyle/>
          <a:p>
            <a:endParaRPr lang="fr-CA"/>
          </a:p>
        </p:txBody>
      </p:sp>
    </p:spTree>
    <p:extLst>
      <p:ext uri="{BB962C8B-B14F-4D97-AF65-F5344CB8AC3E}">
        <p14:creationId xmlns:p14="http://schemas.microsoft.com/office/powerpoint/2010/main" val="609742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51701" y="729645"/>
            <a:ext cx="6166002" cy="5488728"/>
          </a:xfrm>
          <a:custGeom>
            <a:avLst/>
            <a:gdLst>
              <a:gd name="connsiteX0" fmla="*/ 5223365 w 6166002"/>
              <a:gd name="connsiteY0" fmla="*/ 3304618 h 5488728"/>
              <a:gd name="connsiteX1" fmla="*/ 5283892 w 6166002"/>
              <a:gd name="connsiteY1" fmla="*/ 3332830 h 5488728"/>
              <a:gd name="connsiteX2" fmla="*/ 5477746 w 6166002"/>
              <a:gd name="connsiteY2" fmla="*/ 3600132 h 5488728"/>
              <a:gd name="connsiteX3" fmla="*/ 5436563 w 6166002"/>
              <a:gd name="connsiteY3" fmla="*/ 3731974 h 5488728"/>
              <a:gd name="connsiteX4" fmla="*/ 3050619 w 6166002"/>
              <a:gd name="connsiteY4" fmla="*/ 5462321 h 5488728"/>
              <a:gd name="connsiteX5" fmla="*/ 2912506 w 6166002"/>
              <a:gd name="connsiteY5" fmla="*/ 5460508 h 5488728"/>
              <a:gd name="connsiteX6" fmla="*/ 2718652 w 6166002"/>
              <a:gd name="connsiteY6" fmla="*/ 5193206 h 5488728"/>
              <a:gd name="connsiteX7" fmla="*/ 2759835 w 6166002"/>
              <a:gd name="connsiteY7" fmla="*/ 5061364 h 5488728"/>
              <a:gd name="connsiteX8" fmla="*/ 5145779 w 6166002"/>
              <a:gd name="connsiteY8" fmla="*/ 3331017 h 5488728"/>
              <a:gd name="connsiteX9" fmla="*/ 5223365 w 6166002"/>
              <a:gd name="connsiteY9" fmla="*/ 3304618 h 5488728"/>
              <a:gd name="connsiteX10" fmla="*/ 5288921 w 6166002"/>
              <a:gd name="connsiteY10" fmla="*/ 2582480 h 5488728"/>
              <a:gd name="connsiteX11" fmla="*/ 5349449 w 6166002"/>
              <a:gd name="connsiteY11" fmla="*/ 2610692 h 5488728"/>
              <a:gd name="connsiteX12" fmla="*/ 5543302 w 6166002"/>
              <a:gd name="connsiteY12" fmla="*/ 2877994 h 5488728"/>
              <a:gd name="connsiteX13" fmla="*/ 5502120 w 6166002"/>
              <a:gd name="connsiteY13" fmla="*/ 3009836 h 5488728"/>
              <a:gd name="connsiteX14" fmla="*/ 2150763 w 6166002"/>
              <a:gd name="connsiteY14" fmla="*/ 5440325 h 5488728"/>
              <a:gd name="connsiteX15" fmla="*/ 2012650 w 6166002"/>
              <a:gd name="connsiteY15" fmla="*/ 5438512 h 5488728"/>
              <a:gd name="connsiteX16" fmla="*/ 1818796 w 6166002"/>
              <a:gd name="connsiteY16" fmla="*/ 5171210 h 5488728"/>
              <a:gd name="connsiteX17" fmla="*/ 1859979 w 6166002"/>
              <a:gd name="connsiteY17" fmla="*/ 5039368 h 5488728"/>
              <a:gd name="connsiteX18" fmla="*/ 5211336 w 6166002"/>
              <a:gd name="connsiteY18" fmla="*/ 2608879 h 5488728"/>
              <a:gd name="connsiteX19" fmla="*/ 5288921 w 6166002"/>
              <a:gd name="connsiteY19" fmla="*/ 2582480 h 5488728"/>
              <a:gd name="connsiteX20" fmla="*/ 5754435 w 6166002"/>
              <a:gd name="connsiteY20" fmla="*/ 1570284 h 5488728"/>
              <a:gd name="connsiteX21" fmla="*/ 5814962 w 6166002"/>
              <a:gd name="connsiteY21" fmla="*/ 1598496 h 5488728"/>
              <a:gd name="connsiteX22" fmla="*/ 6008816 w 6166002"/>
              <a:gd name="connsiteY22" fmla="*/ 1865798 h 5488728"/>
              <a:gd name="connsiteX23" fmla="*/ 5967634 w 6166002"/>
              <a:gd name="connsiteY23" fmla="*/ 1997640 h 5488728"/>
              <a:gd name="connsiteX24" fmla="*/ 2243903 w 6166002"/>
              <a:gd name="connsiteY24" fmla="*/ 4698183 h 5488728"/>
              <a:gd name="connsiteX25" fmla="*/ 2105790 w 6166002"/>
              <a:gd name="connsiteY25" fmla="*/ 4696370 h 5488728"/>
              <a:gd name="connsiteX26" fmla="*/ 1911936 w 6166002"/>
              <a:gd name="connsiteY26" fmla="*/ 4429069 h 5488728"/>
              <a:gd name="connsiteX27" fmla="*/ 1953119 w 6166002"/>
              <a:gd name="connsiteY27" fmla="*/ 4297226 h 5488728"/>
              <a:gd name="connsiteX28" fmla="*/ 5676849 w 6166002"/>
              <a:gd name="connsiteY28" fmla="*/ 1596683 h 5488728"/>
              <a:gd name="connsiteX29" fmla="*/ 5754435 w 6166002"/>
              <a:gd name="connsiteY29" fmla="*/ 1570284 h 5488728"/>
              <a:gd name="connsiteX30" fmla="*/ 5130411 w 6166002"/>
              <a:gd name="connsiteY30" fmla="*/ 1348248 h 5488728"/>
              <a:gd name="connsiteX31" fmla="*/ 5190939 w 6166002"/>
              <a:gd name="connsiteY31" fmla="*/ 1376460 h 5488728"/>
              <a:gd name="connsiteX32" fmla="*/ 5384792 w 6166002"/>
              <a:gd name="connsiteY32" fmla="*/ 1643761 h 5488728"/>
              <a:gd name="connsiteX33" fmla="*/ 5343610 w 6166002"/>
              <a:gd name="connsiteY33" fmla="*/ 1775604 h 5488728"/>
              <a:gd name="connsiteX34" fmla="*/ 544134 w 6166002"/>
              <a:gd name="connsiteY34" fmla="*/ 5256305 h 5488728"/>
              <a:gd name="connsiteX35" fmla="*/ 406021 w 6166002"/>
              <a:gd name="connsiteY35" fmla="*/ 5254492 h 5488728"/>
              <a:gd name="connsiteX36" fmla="*/ 212167 w 6166002"/>
              <a:gd name="connsiteY36" fmla="*/ 4987190 h 5488728"/>
              <a:gd name="connsiteX37" fmla="*/ 253349 w 6166002"/>
              <a:gd name="connsiteY37" fmla="*/ 4855348 h 5488728"/>
              <a:gd name="connsiteX38" fmla="*/ 5052826 w 6166002"/>
              <a:gd name="connsiteY38" fmla="*/ 1374646 h 5488728"/>
              <a:gd name="connsiteX39" fmla="*/ 5130411 w 6166002"/>
              <a:gd name="connsiteY39" fmla="*/ 1348248 h 5488728"/>
              <a:gd name="connsiteX40" fmla="*/ 4006488 w 6166002"/>
              <a:gd name="connsiteY40" fmla="*/ 814157 h 5488728"/>
              <a:gd name="connsiteX41" fmla="*/ 4067016 w 6166002"/>
              <a:gd name="connsiteY41" fmla="*/ 842369 h 5488728"/>
              <a:gd name="connsiteX42" fmla="*/ 4260870 w 6166002"/>
              <a:gd name="connsiteY42" fmla="*/ 1109670 h 5488728"/>
              <a:gd name="connsiteX43" fmla="*/ 4219687 w 6166002"/>
              <a:gd name="connsiteY43" fmla="*/ 1241513 h 5488728"/>
              <a:gd name="connsiteX44" fmla="*/ 344249 w 6166002"/>
              <a:gd name="connsiteY44" fmla="*/ 4052078 h 5488728"/>
              <a:gd name="connsiteX45" fmla="*/ 206136 w 6166002"/>
              <a:gd name="connsiteY45" fmla="*/ 4050265 h 5488728"/>
              <a:gd name="connsiteX46" fmla="*/ 12282 w 6166002"/>
              <a:gd name="connsiteY46" fmla="*/ 3782963 h 5488728"/>
              <a:gd name="connsiteX47" fmla="*/ 53465 w 6166002"/>
              <a:gd name="connsiteY47" fmla="*/ 3651121 h 5488728"/>
              <a:gd name="connsiteX48" fmla="*/ 3928903 w 6166002"/>
              <a:gd name="connsiteY48" fmla="*/ 840555 h 5488728"/>
              <a:gd name="connsiteX49" fmla="*/ 4006488 w 6166002"/>
              <a:gd name="connsiteY49" fmla="*/ 814157 h 5488728"/>
              <a:gd name="connsiteX50" fmla="*/ 5899340 w 6166002"/>
              <a:gd name="connsiteY50" fmla="*/ 116007 h 5488728"/>
              <a:gd name="connsiteX51" fmla="*/ 5959868 w 6166002"/>
              <a:gd name="connsiteY51" fmla="*/ 144219 h 5488728"/>
              <a:gd name="connsiteX52" fmla="*/ 6153721 w 6166002"/>
              <a:gd name="connsiteY52" fmla="*/ 411520 h 5488728"/>
              <a:gd name="connsiteX53" fmla="*/ 6112539 w 6166002"/>
              <a:gd name="connsiteY53" fmla="*/ 543363 h 5488728"/>
              <a:gd name="connsiteX54" fmla="*/ 1188938 w 6166002"/>
              <a:gd name="connsiteY54" fmla="*/ 4114082 h 5488728"/>
              <a:gd name="connsiteX55" fmla="*/ 1050825 w 6166002"/>
              <a:gd name="connsiteY55" fmla="*/ 4112269 h 5488728"/>
              <a:gd name="connsiteX56" fmla="*/ 856971 w 6166002"/>
              <a:gd name="connsiteY56" fmla="*/ 3844968 h 5488728"/>
              <a:gd name="connsiteX57" fmla="*/ 898154 w 6166002"/>
              <a:gd name="connsiteY57" fmla="*/ 3713125 h 5488728"/>
              <a:gd name="connsiteX58" fmla="*/ 5821755 w 6166002"/>
              <a:gd name="connsiteY58" fmla="*/ 142406 h 5488728"/>
              <a:gd name="connsiteX59" fmla="*/ 5899340 w 6166002"/>
              <a:gd name="connsiteY59" fmla="*/ 116007 h 5488728"/>
              <a:gd name="connsiteX60" fmla="*/ 4168587 w 6166002"/>
              <a:gd name="connsiteY60" fmla="*/ 22005 h 5488728"/>
              <a:gd name="connsiteX61" fmla="*/ 4229114 w 6166002"/>
              <a:gd name="connsiteY61" fmla="*/ 50217 h 5488728"/>
              <a:gd name="connsiteX62" fmla="*/ 4422968 w 6166002"/>
              <a:gd name="connsiteY62" fmla="*/ 317518 h 5488728"/>
              <a:gd name="connsiteX63" fmla="*/ 4381785 w 6166002"/>
              <a:gd name="connsiteY63" fmla="*/ 449361 h 5488728"/>
              <a:gd name="connsiteX64" fmla="*/ 1457968 w 6166002"/>
              <a:gd name="connsiteY64" fmla="*/ 2569786 h 5488728"/>
              <a:gd name="connsiteX65" fmla="*/ 1319855 w 6166002"/>
              <a:gd name="connsiteY65" fmla="*/ 2567973 h 5488728"/>
              <a:gd name="connsiteX66" fmla="*/ 1126001 w 6166002"/>
              <a:gd name="connsiteY66" fmla="*/ 2300672 h 5488728"/>
              <a:gd name="connsiteX67" fmla="*/ 1167185 w 6166002"/>
              <a:gd name="connsiteY67" fmla="*/ 2168830 h 5488728"/>
              <a:gd name="connsiteX68" fmla="*/ 4091002 w 6166002"/>
              <a:gd name="connsiteY68" fmla="*/ 48404 h 5488728"/>
              <a:gd name="connsiteX69" fmla="*/ 4168587 w 6166002"/>
              <a:gd name="connsiteY69" fmla="*/ 22005 h 5488728"/>
              <a:gd name="connsiteX70" fmla="*/ 3268731 w 6166002"/>
              <a:gd name="connsiteY70" fmla="*/ 9 h 5488728"/>
              <a:gd name="connsiteX71" fmla="*/ 3329259 w 6166002"/>
              <a:gd name="connsiteY71" fmla="*/ 28221 h 5488728"/>
              <a:gd name="connsiteX72" fmla="*/ 3523112 w 6166002"/>
              <a:gd name="connsiteY72" fmla="*/ 295522 h 5488728"/>
              <a:gd name="connsiteX73" fmla="*/ 3481930 w 6166002"/>
              <a:gd name="connsiteY73" fmla="*/ 427366 h 5488728"/>
              <a:gd name="connsiteX74" fmla="*/ 1744192 w 6166002"/>
              <a:gd name="connsiteY74" fmla="*/ 1687618 h 5488728"/>
              <a:gd name="connsiteX75" fmla="*/ 1606078 w 6166002"/>
              <a:gd name="connsiteY75" fmla="*/ 1685804 h 5488728"/>
              <a:gd name="connsiteX76" fmla="*/ 1412225 w 6166002"/>
              <a:gd name="connsiteY76" fmla="*/ 1418503 h 5488728"/>
              <a:gd name="connsiteX77" fmla="*/ 1453407 w 6166002"/>
              <a:gd name="connsiteY77" fmla="*/ 1286659 h 5488728"/>
              <a:gd name="connsiteX78" fmla="*/ 3191145 w 6166002"/>
              <a:gd name="connsiteY78" fmla="*/ 26408 h 5488728"/>
              <a:gd name="connsiteX79" fmla="*/ 3268731 w 6166002"/>
              <a:gd name="connsiteY79" fmla="*/ 9 h 5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66002" h="5488728">
                <a:moveTo>
                  <a:pt x="5223365" y="3304618"/>
                </a:moveTo>
                <a:cubicBezTo>
                  <a:pt x="5248358" y="3304946"/>
                  <a:pt x="5270509" y="3314376"/>
                  <a:pt x="5283892" y="3332830"/>
                </a:cubicBezTo>
                <a:lnTo>
                  <a:pt x="5477746" y="3600132"/>
                </a:lnTo>
                <a:cubicBezTo>
                  <a:pt x="5504512" y="3637039"/>
                  <a:pt x="5486074" y="3696068"/>
                  <a:pt x="5436563" y="3731974"/>
                </a:cubicBezTo>
                <a:lnTo>
                  <a:pt x="3050619" y="5462321"/>
                </a:lnTo>
                <a:cubicBezTo>
                  <a:pt x="3001108" y="5498228"/>
                  <a:pt x="2939273" y="5497416"/>
                  <a:pt x="2912506" y="5460508"/>
                </a:cubicBezTo>
                <a:lnTo>
                  <a:pt x="2718652" y="5193206"/>
                </a:lnTo>
                <a:cubicBezTo>
                  <a:pt x="2691886" y="5156298"/>
                  <a:pt x="2710324" y="5097270"/>
                  <a:pt x="2759835" y="5061364"/>
                </a:cubicBezTo>
                <a:lnTo>
                  <a:pt x="5145779" y="3331017"/>
                </a:lnTo>
                <a:cubicBezTo>
                  <a:pt x="5170534" y="3313064"/>
                  <a:pt x="5198371" y="3304290"/>
                  <a:pt x="5223365" y="3304618"/>
                </a:cubicBezTo>
                <a:close/>
                <a:moveTo>
                  <a:pt x="5288921" y="2582480"/>
                </a:moveTo>
                <a:cubicBezTo>
                  <a:pt x="5313915" y="2582808"/>
                  <a:pt x="5336065" y="2592238"/>
                  <a:pt x="5349449" y="2610692"/>
                </a:cubicBezTo>
                <a:lnTo>
                  <a:pt x="5543302" y="2877994"/>
                </a:lnTo>
                <a:cubicBezTo>
                  <a:pt x="5570069" y="2914902"/>
                  <a:pt x="5551631" y="2973930"/>
                  <a:pt x="5502120" y="3009836"/>
                </a:cubicBezTo>
                <a:lnTo>
                  <a:pt x="2150763" y="5440325"/>
                </a:lnTo>
                <a:cubicBezTo>
                  <a:pt x="2101252" y="5476231"/>
                  <a:pt x="2039416" y="5475420"/>
                  <a:pt x="2012650" y="5438512"/>
                </a:cubicBezTo>
                <a:lnTo>
                  <a:pt x="1818796" y="5171210"/>
                </a:lnTo>
                <a:cubicBezTo>
                  <a:pt x="1792030" y="5134303"/>
                  <a:pt x="1810468" y="5075274"/>
                  <a:pt x="1859979" y="5039368"/>
                </a:cubicBezTo>
                <a:lnTo>
                  <a:pt x="5211336" y="2608879"/>
                </a:lnTo>
                <a:cubicBezTo>
                  <a:pt x="5236091" y="2590926"/>
                  <a:pt x="5263928" y="2582152"/>
                  <a:pt x="5288921" y="2582480"/>
                </a:cubicBezTo>
                <a:close/>
                <a:moveTo>
                  <a:pt x="5754435" y="1570284"/>
                </a:moveTo>
                <a:cubicBezTo>
                  <a:pt x="5779428" y="1570612"/>
                  <a:pt x="5801579" y="1580042"/>
                  <a:pt x="5814962" y="1598496"/>
                </a:cubicBezTo>
                <a:lnTo>
                  <a:pt x="6008816" y="1865798"/>
                </a:lnTo>
                <a:cubicBezTo>
                  <a:pt x="6035583" y="1902705"/>
                  <a:pt x="6017144" y="1961734"/>
                  <a:pt x="5967634" y="1997640"/>
                </a:cubicBezTo>
                <a:lnTo>
                  <a:pt x="2243903" y="4698183"/>
                </a:lnTo>
                <a:cubicBezTo>
                  <a:pt x="2194392" y="4734090"/>
                  <a:pt x="2132557" y="4733278"/>
                  <a:pt x="2105790" y="4696370"/>
                </a:cubicBezTo>
                <a:lnTo>
                  <a:pt x="1911936" y="4429069"/>
                </a:lnTo>
                <a:cubicBezTo>
                  <a:pt x="1885170" y="4392161"/>
                  <a:pt x="1903608" y="4333133"/>
                  <a:pt x="1953119" y="4297226"/>
                </a:cubicBezTo>
                <a:lnTo>
                  <a:pt x="5676849" y="1596683"/>
                </a:lnTo>
                <a:cubicBezTo>
                  <a:pt x="5701605" y="1578730"/>
                  <a:pt x="5729441" y="1569956"/>
                  <a:pt x="5754435" y="1570284"/>
                </a:cubicBezTo>
                <a:close/>
                <a:moveTo>
                  <a:pt x="5130411" y="1348248"/>
                </a:moveTo>
                <a:cubicBezTo>
                  <a:pt x="5155405" y="1348576"/>
                  <a:pt x="5177555" y="1358006"/>
                  <a:pt x="5190939" y="1376460"/>
                </a:cubicBezTo>
                <a:lnTo>
                  <a:pt x="5384792" y="1643761"/>
                </a:lnTo>
                <a:cubicBezTo>
                  <a:pt x="5411559" y="1680669"/>
                  <a:pt x="5393121" y="1739697"/>
                  <a:pt x="5343610" y="1775604"/>
                </a:cubicBezTo>
                <a:lnTo>
                  <a:pt x="544134" y="5256305"/>
                </a:lnTo>
                <a:cubicBezTo>
                  <a:pt x="494623" y="5292211"/>
                  <a:pt x="432787" y="5291399"/>
                  <a:pt x="406021" y="5254492"/>
                </a:cubicBezTo>
                <a:lnTo>
                  <a:pt x="212167" y="4987190"/>
                </a:lnTo>
                <a:cubicBezTo>
                  <a:pt x="185401" y="4950282"/>
                  <a:pt x="203839" y="4891254"/>
                  <a:pt x="253349" y="4855348"/>
                </a:cubicBezTo>
                <a:lnTo>
                  <a:pt x="5052826" y="1374646"/>
                </a:lnTo>
                <a:cubicBezTo>
                  <a:pt x="5077581" y="1356693"/>
                  <a:pt x="5105418" y="1347920"/>
                  <a:pt x="5130411" y="1348248"/>
                </a:cubicBezTo>
                <a:close/>
                <a:moveTo>
                  <a:pt x="4006488" y="814157"/>
                </a:moveTo>
                <a:cubicBezTo>
                  <a:pt x="4031482" y="814485"/>
                  <a:pt x="4053632" y="823915"/>
                  <a:pt x="4067016" y="842369"/>
                </a:cubicBezTo>
                <a:lnTo>
                  <a:pt x="4260870" y="1109670"/>
                </a:lnTo>
                <a:cubicBezTo>
                  <a:pt x="4287636" y="1146578"/>
                  <a:pt x="4269198" y="1205606"/>
                  <a:pt x="4219687" y="1241513"/>
                </a:cubicBezTo>
                <a:lnTo>
                  <a:pt x="344249" y="4052078"/>
                </a:lnTo>
                <a:cubicBezTo>
                  <a:pt x="294738" y="4087985"/>
                  <a:pt x="232903" y="4087173"/>
                  <a:pt x="206136" y="4050265"/>
                </a:cubicBezTo>
                <a:lnTo>
                  <a:pt x="12282" y="3782963"/>
                </a:lnTo>
                <a:cubicBezTo>
                  <a:pt x="-14484" y="3746055"/>
                  <a:pt x="3954" y="3687027"/>
                  <a:pt x="53465" y="3651121"/>
                </a:cubicBezTo>
                <a:lnTo>
                  <a:pt x="3928903" y="840555"/>
                </a:lnTo>
                <a:cubicBezTo>
                  <a:pt x="3953658" y="822602"/>
                  <a:pt x="3981495" y="813829"/>
                  <a:pt x="4006488" y="814157"/>
                </a:cubicBezTo>
                <a:close/>
                <a:moveTo>
                  <a:pt x="5899340" y="116007"/>
                </a:moveTo>
                <a:cubicBezTo>
                  <a:pt x="5924334" y="116335"/>
                  <a:pt x="5946484" y="125765"/>
                  <a:pt x="5959868" y="144219"/>
                </a:cubicBezTo>
                <a:lnTo>
                  <a:pt x="6153721" y="411520"/>
                </a:lnTo>
                <a:cubicBezTo>
                  <a:pt x="6180488" y="448428"/>
                  <a:pt x="6162050" y="507456"/>
                  <a:pt x="6112539" y="543363"/>
                </a:cubicBezTo>
                <a:lnTo>
                  <a:pt x="1188938" y="4114082"/>
                </a:lnTo>
                <a:cubicBezTo>
                  <a:pt x="1139427" y="4149989"/>
                  <a:pt x="1077592" y="4149177"/>
                  <a:pt x="1050825" y="4112269"/>
                </a:cubicBezTo>
                <a:lnTo>
                  <a:pt x="856971" y="3844968"/>
                </a:lnTo>
                <a:cubicBezTo>
                  <a:pt x="830205" y="3808060"/>
                  <a:pt x="848643" y="3749031"/>
                  <a:pt x="898154" y="3713125"/>
                </a:cubicBezTo>
                <a:lnTo>
                  <a:pt x="5821755" y="142406"/>
                </a:lnTo>
                <a:cubicBezTo>
                  <a:pt x="5846510" y="124453"/>
                  <a:pt x="5874347" y="115679"/>
                  <a:pt x="5899340" y="116007"/>
                </a:cubicBezTo>
                <a:close/>
                <a:moveTo>
                  <a:pt x="4168587" y="22005"/>
                </a:moveTo>
                <a:cubicBezTo>
                  <a:pt x="4193580" y="22333"/>
                  <a:pt x="4215730" y="31763"/>
                  <a:pt x="4229114" y="50217"/>
                </a:cubicBezTo>
                <a:lnTo>
                  <a:pt x="4422968" y="317518"/>
                </a:lnTo>
                <a:cubicBezTo>
                  <a:pt x="4449734" y="354426"/>
                  <a:pt x="4431296" y="413454"/>
                  <a:pt x="4381785" y="449361"/>
                </a:cubicBezTo>
                <a:lnTo>
                  <a:pt x="1457968" y="2569786"/>
                </a:lnTo>
                <a:cubicBezTo>
                  <a:pt x="1408458" y="2605693"/>
                  <a:pt x="1346622" y="2604881"/>
                  <a:pt x="1319855" y="2567973"/>
                </a:cubicBezTo>
                <a:lnTo>
                  <a:pt x="1126001" y="2300672"/>
                </a:lnTo>
                <a:cubicBezTo>
                  <a:pt x="1099235" y="2263764"/>
                  <a:pt x="1117674" y="2204737"/>
                  <a:pt x="1167185" y="2168830"/>
                </a:cubicBezTo>
                <a:lnTo>
                  <a:pt x="4091002" y="48404"/>
                </a:lnTo>
                <a:cubicBezTo>
                  <a:pt x="4115757" y="30451"/>
                  <a:pt x="4143593" y="21677"/>
                  <a:pt x="4168587" y="22005"/>
                </a:cubicBezTo>
                <a:close/>
                <a:moveTo>
                  <a:pt x="3268731" y="9"/>
                </a:moveTo>
                <a:cubicBezTo>
                  <a:pt x="3293725" y="338"/>
                  <a:pt x="3315875" y="9768"/>
                  <a:pt x="3329259" y="28221"/>
                </a:cubicBezTo>
                <a:lnTo>
                  <a:pt x="3523112" y="295522"/>
                </a:lnTo>
                <a:cubicBezTo>
                  <a:pt x="3549878" y="332430"/>
                  <a:pt x="3531441" y="391459"/>
                  <a:pt x="3481930" y="427366"/>
                </a:cubicBezTo>
                <a:lnTo>
                  <a:pt x="1744192" y="1687618"/>
                </a:lnTo>
                <a:cubicBezTo>
                  <a:pt x="1694680" y="1723524"/>
                  <a:pt x="1632844" y="1722711"/>
                  <a:pt x="1606078" y="1685804"/>
                </a:cubicBezTo>
                <a:lnTo>
                  <a:pt x="1412225" y="1418503"/>
                </a:lnTo>
                <a:cubicBezTo>
                  <a:pt x="1385458" y="1381595"/>
                  <a:pt x="1403896" y="1322566"/>
                  <a:pt x="1453407" y="1286659"/>
                </a:cubicBezTo>
                <a:lnTo>
                  <a:pt x="3191145" y="26408"/>
                </a:lnTo>
                <a:cubicBezTo>
                  <a:pt x="3215900" y="8454"/>
                  <a:pt x="3243737" y="-319"/>
                  <a:pt x="3268731" y="9"/>
                </a:cubicBezTo>
                <a:close/>
              </a:path>
            </a:pathLst>
          </a:custGeom>
        </p:spPr>
        <p:txBody>
          <a:bodyPr wrap="square">
            <a:noAutofit/>
          </a:bodyPr>
          <a:lstStyle/>
          <a:p>
            <a:endParaRPr lang="fr-CA"/>
          </a:p>
        </p:txBody>
      </p:sp>
    </p:spTree>
    <p:extLst>
      <p:ext uri="{BB962C8B-B14F-4D97-AF65-F5344CB8AC3E}">
        <p14:creationId xmlns:p14="http://schemas.microsoft.com/office/powerpoint/2010/main" val="198291313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88_Custom Layout">
    <p:spTree>
      <p:nvGrpSpPr>
        <p:cNvPr id="1" name=""/>
        <p:cNvGrpSpPr/>
        <p:nvPr/>
      </p:nvGrpSpPr>
      <p:grpSpPr>
        <a:xfrm>
          <a:off x="0" y="0"/>
          <a:ext cx="0" cy="0"/>
          <a:chOff x="0" y="0"/>
          <a:chExt cx="0" cy="0"/>
        </a:xfrm>
      </p:grpSpPr>
      <p:sp>
        <p:nvSpPr>
          <p:cNvPr id="624" name="Picture Placeholder 2"/>
          <p:cNvSpPr>
            <a:spLocks noGrp="1"/>
          </p:cNvSpPr>
          <p:nvPr>
            <p:ph type="pic" sz="half" idx="13"/>
          </p:nvPr>
        </p:nvSpPr>
        <p:spPr>
          <a:xfrm>
            <a:off x="7344230" y="728662"/>
            <a:ext cx="4115933" cy="5400676"/>
          </a:xfrm>
          <a:prstGeom prst="rect">
            <a:avLst/>
          </a:prstGeom>
        </p:spPr>
        <p:txBody>
          <a:bodyPr lIns="91439" rIns="91439">
            <a:noAutofit/>
          </a:bodyPr>
          <a:lstStyle/>
          <a:p>
            <a:endParaRPr/>
          </a:p>
        </p:txBody>
      </p:sp>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36469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CBAD-8E54-4FE8-BC6C-15C920F4B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E0CF0-68CD-4D66-A8CA-C051785D93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93AB3-EF7A-4D15-A80B-7446AF1D7873}"/>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CA5ED84E-0636-416B-8FE5-DD2AFB9DE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34949-1B30-45B1-A0DC-66E15E2C7216}"/>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124409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2424-DA9C-4284-BD05-B7D6588612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C2DE84-F891-491A-834B-86A422669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5492C-51F1-4F0A-9E86-D5EC26316FE7}"/>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3FD5A359-C8DE-45F9-A37F-6313813F6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ADA3C-C21C-4908-8E71-C11AD002EF81}"/>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428385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789A-DCFE-4D42-BDDD-EEB695576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F7CB5-DEED-44E6-A1D7-94B7C405F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0053F-E56D-4669-A944-9ED4348B28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E338BC-DBC2-46D7-B399-7961E1E40828}"/>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6" name="Footer Placeholder 5">
            <a:extLst>
              <a:ext uri="{FF2B5EF4-FFF2-40B4-BE49-F238E27FC236}">
                <a16:creationId xmlns:a16="http://schemas.microsoft.com/office/drawing/2014/main" id="{CB680D2A-136A-4D61-B39C-0DCED0EC2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894EF-3A69-4716-9037-EC8DFCFCCF74}"/>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163626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82B5-0346-42EB-80B4-8535CE7387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403DD1-0872-4137-82C0-F0BF618F0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5144D0-7550-4AC3-A50F-C279FFF167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2400C4-7BAF-4F59-B790-4C9B2F873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D6DBB-C841-4035-9A4B-F2343B4494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CDE1C-607D-44EF-825D-500F62C50385}"/>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8" name="Footer Placeholder 7">
            <a:extLst>
              <a:ext uri="{FF2B5EF4-FFF2-40B4-BE49-F238E27FC236}">
                <a16:creationId xmlns:a16="http://schemas.microsoft.com/office/drawing/2014/main" id="{AEFD6659-8C63-45D7-AF8F-46552F43C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E1F500-EDD1-496A-A987-7E1AC6902C16}"/>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137677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9261-A947-4B6B-9BD8-7058A556F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F5489-4DDA-4D08-B0F5-C1EA881391D1}"/>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4" name="Footer Placeholder 3">
            <a:extLst>
              <a:ext uri="{FF2B5EF4-FFF2-40B4-BE49-F238E27FC236}">
                <a16:creationId xmlns:a16="http://schemas.microsoft.com/office/drawing/2014/main" id="{6F206A40-2ADB-438E-BBBE-C5464AB003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4D6B-D72D-4B1C-BB2D-8EBD844471C0}"/>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58687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0E296-716D-4F47-A6D8-80D41E8CF41B}"/>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3" name="Footer Placeholder 2">
            <a:extLst>
              <a:ext uri="{FF2B5EF4-FFF2-40B4-BE49-F238E27FC236}">
                <a16:creationId xmlns:a16="http://schemas.microsoft.com/office/drawing/2014/main" id="{69BDEE78-D367-4430-A4FA-CDDF6B4B3F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3D0A2-71F4-4D96-84EB-9730E714F986}"/>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311735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7D25-5716-4237-B608-2D317F484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3C0FAB-F776-4687-9D80-5F222CC2F1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7BBBD-F46C-4688-87F6-0D50F613C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5CC64-D7DE-415F-8216-60B8713325FD}"/>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6" name="Footer Placeholder 5">
            <a:extLst>
              <a:ext uri="{FF2B5EF4-FFF2-40B4-BE49-F238E27FC236}">
                <a16:creationId xmlns:a16="http://schemas.microsoft.com/office/drawing/2014/main" id="{31749593-CB88-415F-946B-87855F5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BF58E-55FD-4018-BD29-179ABA2F73E3}"/>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95991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7E7A-5E70-4EFF-975B-8EE670155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1CCE74-E494-4516-8625-F9FAAB75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5B1897-0E6B-4387-A61A-034F635CC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1FDE5-EEF7-4BF8-B69E-98E1F806637A}"/>
              </a:ext>
            </a:extLst>
          </p:cNvPr>
          <p:cNvSpPr>
            <a:spLocks noGrp="1"/>
          </p:cNvSpPr>
          <p:nvPr>
            <p:ph type="dt" sz="half" idx="10"/>
          </p:nvPr>
        </p:nvSpPr>
        <p:spPr/>
        <p:txBody>
          <a:bodyPr/>
          <a:lstStyle/>
          <a:p>
            <a:fld id="{D882D9FC-1A46-4143-9323-5EDB9F73E37C}" type="datetimeFigureOut">
              <a:rPr lang="en-US" smtClean="0"/>
              <a:t>3/20/2019</a:t>
            </a:fld>
            <a:endParaRPr lang="en-US"/>
          </a:p>
        </p:txBody>
      </p:sp>
      <p:sp>
        <p:nvSpPr>
          <p:cNvPr id="6" name="Footer Placeholder 5">
            <a:extLst>
              <a:ext uri="{FF2B5EF4-FFF2-40B4-BE49-F238E27FC236}">
                <a16:creationId xmlns:a16="http://schemas.microsoft.com/office/drawing/2014/main" id="{AB956709-9E4B-4487-9991-D991716622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FFAF82-7D6A-4150-ADB7-E14B4C8A881E}"/>
              </a:ext>
            </a:extLst>
          </p:cNvPr>
          <p:cNvSpPr>
            <a:spLocks noGrp="1"/>
          </p:cNvSpPr>
          <p:nvPr>
            <p:ph type="sldNum" sz="quarter" idx="12"/>
          </p:nvPr>
        </p:nvSpPr>
        <p:spPr/>
        <p:txBody>
          <a:bodyPr/>
          <a:lstStyle/>
          <a:p>
            <a:fld id="{717D3D7F-A232-4F8D-863D-A6106C02017E}" type="slidenum">
              <a:rPr lang="en-US" smtClean="0"/>
              <a:t>‹#›</a:t>
            </a:fld>
            <a:endParaRPr lang="en-US"/>
          </a:p>
        </p:txBody>
      </p:sp>
    </p:spTree>
    <p:extLst>
      <p:ext uri="{BB962C8B-B14F-4D97-AF65-F5344CB8AC3E}">
        <p14:creationId xmlns:p14="http://schemas.microsoft.com/office/powerpoint/2010/main" val="599507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E38AF-00C8-4D50-B150-24F7AF5C2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7ED8A-0D18-4D73-875B-341F599A1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BE88A-C743-403C-AACC-C78A3B330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2D9FC-1A46-4143-9323-5EDB9F73E37C}" type="datetimeFigureOut">
              <a:rPr lang="en-US" smtClean="0"/>
              <a:t>3/20/2019</a:t>
            </a:fld>
            <a:endParaRPr lang="en-US"/>
          </a:p>
        </p:txBody>
      </p:sp>
      <p:sp>
        <p:nvSpPr>
          <p:cNvPr id="5" name="Footer Placeholder 4">
            <a:extLst>
              <a:ext uri="{FF2B5EF4-FFF2-40B4-BE49-F238E27FC236}">
                <a16:creationId xmlns:a16="http://schemas.microsoft.com/office/drawing/2014/main" id="{3841D550-0AF9-4906-A595-9EF311B07D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39DB9-54A3-4243-85FE-253C6FBBC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D3D7F-A232-4F8D-863D-A6106C02017E}" type="slidenum">
              <a:rPr lang="en-US" smtClean="0"/>
              <a:t>‹#›</a:t>
            </a:fld>
            <a:endParaRPr lang="en-US"/>
          </a:p>
        </p:txBody>
      </p:sp>
    </p:spTree>
    <p:extLst>
      <p:ext uri="{BB962C8B-B14F-4D97-AF65-F5344CB8AC3E}">
        <p14:creationId xmlns:p14="http://schemas.microsoft.com/office/powerpoint/2010/main" val="1995936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E9E36EF1-D81B-4F5B-BBDC-E23F549F4B1A}"/>
              </a:ext>
            </a:extLst>
          </p:cNvPr>
          <p:cNvSpPr/>
          <p:nvPr/>
        </p:nvSpPr>
        <p:spPr>
          <a:xfrm>
            <a:off x="1" y="0"/>
            <a:ext cx="12192000" cy="6858000"/>
          </a:xfrm>
          <a:prstGeom prst="rect">
            <a:avLst/>
          </a:prstGeom>
          <a:blipFill>
            <a:blip r:embed="rId3" cstate="print"/>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7941122B-EF25-499E-9D2E-1318267B253A}"/>
              </a:ext>
            </a:extLst>
          </p:cNvPr>
          <p:cNvSpPr>
            <a:spLocks noGrp="1"/>
          </p:cNvSpPr>
          <p:nvPr>
            <p:ph type="ctrTitle"/>
          </p:nvPr>
        </p:nvSpPr>
        <p:spPr/>
        <p:txBody>
          <a:bodyPr/>
          <a:lstStyle/>
          <a:p>
            <a:r>
              <a:rPr lang="en-US" b="1" dirty="0">
                <a:solidFill>
                  <a:schemeClr val="bg1"/>
                </a:solidFill>
              </a:rPr>
              <a:t>Using Social Media to Recruit</a:t>
            </a:r>
          </a:p>
        </p:txBody>
      </p:sp>
      <p:pic>
        <p:nvPicPr>
          <p:cNvPr id="4" name="Picture 16" descr="Picture 16">
            <a:extLst>
              <a:ext uri="{FF2B5EF4-FFF2-40B4-BE49-F238E27FC236}">
                <a16:creationId xmlns:a16="http://schemas.microsoft.com/office/drawing/2014/main" id="{54F73704-4BFC-43C5-AAE4-893D94A5AB0D}"/>
              </a:ext>
            </a:extLst>
          </p:cNvPr>
          <p:cNvPicPr>
            <a:picLocks noChangeAspect="1"/>
          </p:cNvPicPr>
          <p:nvPr/>
        </p:nvPicPr>
        <p:blipFill>
          <a:blip r:embed="rId4">
            <a:extLst/>
          </a:blip>
          <a:stretch>
            <a:fillRect/>
          </a:stretch>
        </p:blipFill>
        <p:spPr>
          <a:xfrm>
            <a:off x="441097" y="6358910"/>
            <a:ext cx="1556515" cy="162035"/>
          </a:xfrm>
          <a:prstGeom prst="rect">
            <a:avLst/>
          </a:prstGeom>
          <a:ln w="12700">
            <a:miter lim="400000"/>
          </a:ln>
        </p:spPr>
      </p:pic>
    </p:spTree>
    <p:extLst>
      <p:ext uri="{BB962C8B-B14F-4D97-AF65-F5344CB8AC3E}">
        <p14:creationId xmlns:p14="http://schemas.microsoft.com/office/powerpoint/2010/main" val="333271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a:spLocks noGrp="1"/>
          </p:cNvSpPr>
          <p:nvPr>
            <p:ph type="title"/>
          </p:nvPr>
        </p:nvSpPr>
        <p:spPr>
          <a:xfrm>
            <a:off x="660185" y="518193"/>
            <a:ext cx="1692744" cy="623262"/>
          </a:xfrm>
          <a:prstGeom prst="rect">
            <a:avLst/>
          </a:prstGeom>
        </p:spPr>
        <p:txBody>
          <a:bodyPr vert="horz" wrap="square" lIns="0" tIns="7316" rIns="0" bIns="0" rtlCol="0" anchor="ctr">
            <a:spAutoFit/>
          </a:bodyPr>
          <a:lstStyle/>
          <a:p>
            <a:pPr marL="7701">
              <a:lnSpc>
                <a:spcPct val="100000"/>
              </a:lnSpc>
              <a:spcBef>
                <a:spcPts val="58"/>
              </a:spcBef>
            </a:pPr>
            <a:r>
              <a:rPr sz="4002" b="1" spc="-170" dirty="0">
                <a:solidFill>
                  <a:srgbClr val="636363"/>
                </a:solidFill>
              </a:rPr>
              <a:t>Twi</a:t>
            </a:r>
            <a:r>
              <a:rPr lang="en-US" sz="4002" b="1" spc="-170" dirty="0">
                <a:solidFill>
                  <a:srgbClr val="636363"/>
                </a:solidFill>
              </a:rPr>
              <a:t>tte</a:t>
            </a:r>
            <a:r>
              <a:rPr sz="4002" b="1" spc="-170" dirty="0">
                <a:solidFill>
                  <a:srgbClr val="636363"/>
                </a:solidFill>
              </a:rPr>
              <a:t>r</a:t>
            </a:r>
            <a:endParaRPr sz="4002" b="1" dirty="0">
              <a:latin typeface="DejaVu Sans"/>
              <a:cs typeface="DejaVu Sans"/>
            </a:endParaRPr>
          </a:p>
        </p:txBody>
      </p:sp>
      <p:sp>
        <p:nvSpPr>
          <p:cNvPr id="6" name="object 6"/>
          <p:cNvSpPr txBox="1"/>
          <p:nvPr/>
        </p:nvSpPr>
        <p:spPr>
          <a:xfrm>
            <a:off x="660185" y="1358025"/>
            <a:ext cx="6443999" cy="4391498"/>
          </a:xfrm>
          <a:prstGeom prst="rect">
            <a:avLst/>
          </a:prstGeom>
        </p:spPr>
        <p:txBody>
          <a:bodyPr vert="horz" wrap="square" lIns="0" tIns="27725" rIns="0" bIns="0" rtlCol="0">
            <a:spAutoFit/>
          </a:bodyPr>
          <a:lstStyle/>
          <a:p>
            <a:pPr marL="7701" marR="3081">
              <a:lnSpc>
                <a:spcPct val="150000"/>
              </a:lnSpc>
              <a:spcBef>
                <a:spcPts val="218"/>
              </a:spcBef>
            </a:pPr>
            <a:r>
              <a:rPr sz="2400" spc="12" dirty="0">
                <a:solidFill>
                  <a:srgbClr val="636363"/>
                </a:solidFill>
                <a:latin typeface="Arial"/>
                <a:cs typeface="Arial"/>
              </a:rPr>
              <a:t>Twitter </a:t>
            </a:r>
            <a:r>
              <a:rPr sz="2400" spc="-15" dirty="0">
                <a:solidFill>
                  <a:srgbClr val="636363"/>
                </a:solidFill>
                <a:latin typeface="Arial"/>
                <a:cs typeface="Arial"/>
              </a:rPr>
              <a:t>is </a:t>
            </a:r>
            <a:r>
              <a:rPr sz="2400" spc="52" dirty="0">
                <a:solidFill>
                  <a:srgbClr val="636363"/>
                </a:solidFill>
                <a:latin typeface="Arial"/>
                <a:cs typeface="Arial"/>
              </a:rPr>
              <a:t>the </a:t>
            </a:r>
            <a:r>
              <a:rPr sz="2400" spc="33" dirty="0">
                <a:solidFill>
                  <a:srgbClr val="636363"/>
                </a:solidFill>
                <a:latin typeface="Arial"/>
                <a:cs typeface="Arial"/>
              </a:rPr>
              <a:t>world’s </a:t>
            </a:r>
            <a:r>
              <a:rPr sz="2400" spc="45" dirty="0">
                <a:solidFill>
                  <a:srgbClr val="636363"/>
                </a:solidFill>
                <a:latin typeface="Arial"/>
                <a:cs typeface="Arial"/>
              </a:rPr>
              <a:t>most </a:t>
            </a:r>
            <a:r>
              <a:rPr sz="2400" spc="73" dirty="0">
                <a:solidFill>
                  <a:srgbClr val="636363"/>
                </a:solidFill>
                <a:latin typeface="Arial"/>
                <a:cs typeface="Arial"/>
              </a:rPr>
              <a:t>popular </a:t>
            </a:r>
            <a:r>
              <a:rPr sz="2400" spc="61" dirty="0">
                <a:solidFill>
                  <a:srgbClr val="636363"/>
                </a:solidFill>
                <a:latin typeface="Arial"/>
                <a:cs typeface="Arial"/>
              </a:rPr>
              <a:t>platform for  </a:t>
            </a:r>
            <a:r>
              <a:rPr sz="2400" spc="69" dirty="0">
                <a:solidFill>
                  <a:srgbClr val="636363"/>
                </a:solidFill>
                <a:latin typeface="Arial"/>
                <a:cs typeface="Arial"/>
              </a:rPr>
              <a:t>“microblogging.” </a:t>
            </a:r>
            <a:r>
              <a:rPr sz="2400" spc="15" dirty="0">
                <a:solidFill>
                  <a:srgbClr val="636363"/>
                </a:solidFill>
                <a:latin typeface="Arial"/>
                <a:cs typeface="Arial"/>
              </a:rPr>
              <a:t>In </a:t>
            </a:r>
            <a:r>
              <a:rPr sz="2400" spc="61" dirty="0">
                <a:solidFill>
                  <a:srgbClr val="636363"/>
                </a:solidFill>
                <a:latin typeface="Arial"/>
                <a:cs typeface="Arial"/>
              </a:rPr>
              <a:t>other </a:t>
            </a:r>
            <a:r>
              <a:rPr sz="2400" spc="36" dirty="0">
                <a:solidFill>
                  <a:srgbClr val="636363"/>
                </a:solidFill>
                <a:latin typeface="Arial"/>
                <a:cs typeface="Arial"/>
              </a:rPr>
              <a:t>words, </a:t>
            </a:r>
            <a:r>
              <a:rPr sz="2400" spc="39" dirty="0">
                <a:solidFill>
                  <a:srgbClr val="636363"/>
                </a:solidFill>
                <a:latin typeface="Arial"/>
                <a:cs typeface="Arial"/>
              </a:rPr>
              <a:t>if </a:t>
            </a:r>
            <a:r>
              <a:rPr sz="2400" spc="49" dirty="0">
                <a:solidFill>
                  <a:srgbClr val="636363"/>
                </a:solidFill>
                <a:latin typeface="Arial"/>
                <a:cs typeface="Arial"/>
              </a:rPr>
              <a:t>you </a:t>
            </a:r>
            <a:r>
              <a:rPr sz="2400" spc="21" dirty="0">
                <a:solidFill>
                  <a:srgbClr val="636363"/>
                </a:solidFill>
                <a:latin typeface="Arial"/>
                <a:cs typeface="Arial"/>
              </a:rPr>
              <a:t>can’t </a:t>
            </a:r>
            <a:r>
              <a:rPr sz="2400" spc="79" dirty="0">
                <a:solidFill>
                  <a:srgbClr val="636363"/>
                </a:solidFill>
                <a:latin typeface="Arial"/>
                <a:cs typeface="Arial"/>
              </a:rPr>
              <a:t>get </a:t>
            </a:r>
            <a:r>
              <a:rPr sz="2400" spc="49" dirty="0">
                <a:solidFill>
                  <a:srgbClr val="636363"/>
                </a:solidFill>
                <a:latin typeface="Arial"/>
                <a:cs typeface="Arial"/>
              </a:rPr>
              <a:t>your  </a:t>
            </a:r>
            <a:r>
              <a:rPr sz="2400" spc="82" dirty="0">
                <a:solidFill>
                  <a:srgbClr val="636363"/>
                </a:solidFill>
                <a:latin typeface="Arial"/>
                <a:cs typeface="Arial"/>
              </a:rPr>
              <a:t>point </a:t>
            </a:r>
            <a:r>
              <a:rPr sz="2400" spc="-9" dirty="0">
                <a:solidFill>
                  <a:srgbClr val="636363"/>
                </a:solidFill>
                <a:latin typeface="Arial"/>
                <a:cs typeface="Arial"/>
              </a:rPr>
              <a:t>across </a:t>
            </a:r>
            <a:r>
              <a:rPr sz="2400" spc="49" dirty="0">
                <a:solidFill>
                  <a:srgbClr val="636363"/>
                </a:solidFill>
                <a:latin typeface="Arial"/>
                <a:cs typeface="Arial"/>
              </a:rPr>
              <a:t>in 140 </a:t>
            </a:r>
            <a:r>
              <a:rPr sz="2400" spc="12" dirty="0">
                <a:solidFill>
                  <a:srgbClr val="636363"/>
                </a:solidFill>
                <a:latin typeface="Arial"/>
                <a:cs typeface="Arial"/>
              </a:rPr>
              <a:t>characters </a:t>
            </a:r>
            <a:r>
              <a:rPr sz="2400" spc="76" dirty="0">
                <a:solidFill>
                  <a:srgbClr val="636363"/>
                </a:solidFill>
                <a:latin typeface="Arial"/>
                <a:cs typeface="Arial"/>
              </a:rPr>
              <a:t>or </a:t>
            </a:r>
            <a:r>
              <a:rPr sz="2400" spc="-18" dirty="0">
                <a:solidFill>
                  <a:srgbClr val="636363"/>
                </a:solidFill>
                <a:latin typeface="Arial"/>
                <a:cs typeface="Arial"/>
              </a:rPr>
              <a:t>less, </a:t>
            </a:r>
            <a:r>
              <a:rPr sz="2400" spc="21" dirty="0">
                <a:solidFill>
                  <a:srgbClr val="636363"/>
                </a:solidFill>
                <a:latin typeface="Arial"/>
                <a:cs typeface="Arial"/>
              </a:rPr>
              <a:t>this </a:t>
            </a:r>
            <a:r>
              <a:rPr sz="2400" spc="18" dirty="0">
                <a:solidFill>
                  <a:srgbClr val="636363"/>
                </a:solidFill>
                <a:latin typeface="Arial"/>
                <a:cs typeface="Arial"/>
              </a:rPr>
              <a:t>isn’t </a:t>
            </a:r>
            <a:r>
              <a:rPr sz="2400" spc="52" dirty="0">
                <a:solidFill>
                  <a:srgbClr val="636363"/>
                </a:solidFill>
                <a:latin typeface="Arial"/>
                <a:cs typeface="Arial"/>
              </a:rPr>
              <a:t>the  </a:t>
            </a:r>
            <a:r>
              <a:rPr sz="2400" spc="61" dirty="0">
                <a:solidFill>
                  <a:srgbClr val="636363"/>
                </a:solidFill>
                <a:latin typeface="Arial"/>
                <a:cs typeface="Arial"/>
              </a:rPr>
              <a:t>platform</a:t>
            </a:r>
            <a:r>
              <a:rPr sz="2400" spc="-39" dirty="0">
                <a:solidFill>
                  <a:srgbClr val="636363"/>
                </a:solidFill>
                <a:latin typeface="Arial"/>
                <a:cs typeface="Arial"/>
              </a:rPr>
              <a:t> </a:t>
            </a:r>
            <a:r>
              <a:rPr sz="2400" spc="61" dirty="0">
                <a:solidFill>
                  <a:srgbClr val="636363"/>
                </a:solidFill>
                <a:latin typeface="Arial"/>
                <a:cs typeface="Arial"/>
              </a:rPr>
              <a:t>for</a:t>
            </a:r>
            <a:r>
              <a:rPr sz="2400" spc="-36" dirty="0">
                <a:solidFill>
                  <a:srgbClr val="636363"/>
                </a:solidFill>
                <a:latin typeface="Arial"/>
                <a:cs typeface="Arial"/>
              </a:rPr>
              <a:t> </a:t>
            </a:r>
            <a:r>
              <a:rPr sz="2400" spc="30" dirty="0">
                <a:solidFill>
                  <a:srgbClr val="636363"/>
                </a:solidFill>
                <a:latin typeface="Arial"/>
                <a:cs typeface="Arial"/>
              </a:rPr>
              <a:t>you.</a:t>
            </a:r>
            <a:r>
              <a:rPr sz="2400" spc="-124" dirty="0">
                <a:solidFill>
                  <a:srgbClr val="636363"/>
                </a:solidFill>
                <a:latin typeface="Arial"/>
                <a:cs typeface="Arial"/>
              </a:rPr>
              <a:t> </a:t>
            </a:r>
            <a:r>
              <a:rPr sz="2400" spc="12" dirty="0">
                <a:solidFill>
                  <a:srgbClr val="636363"/>
                </a:solidFill>
                <a:latin typeface="Arial"/>
                <a:cs typeface="Arial"/>
              </a:rPr>
              <a:t>Twitter</a:t>
            </a:r>
            <a:r>
              <a:rPr sz="2400" spc="-36" dirty="0">
                <a:solidFill>
                  <a:srgbClr val="636363"/>
                </a:solidFill>
                <a:latin typeface="Arial"/>
                <a:cs typeface="Arial"/>
              </a:rPr>
              <a:t> </a:t>
            </a:r>
            <a:r>
              <a:rPr sz="2400" spc="-15" dirty="0">
                <a:solidFill>
                  <a:srgbClr val="636363"/>
                </a:solidFill>
                <a:latin typeface="Arial"/>
                <a:cs typeface="Arial"/>
              </a:rPr>
              <a:t>is</a:t>
            </a:r>
            <a:r>
              <a:rPr sz="2400" spc="-39" dirty="0">
                <a:solidFill>
                  <a:srgbClr val="636363"/>
                </a:solidFill>
                <a:latin typeface="Arial"/>
                <a:cs typeface="Arial"/>
              </a:rPr>
              <a:t> </a:t>
            </a:r>
            <a:r>
              <a:rPr sz="2400" spc="67" dirty="0">
                <a:solidFill>
                  <a:srgbClr val="636363"/>
                </a:solidFill>
                <a:latin typeface="Arial"/>
                <a:cs typeface="Arial"/>
              </a:rPr>
              <a:t>about</a:t>
            </a:r>
            <a:r>
              <a:rPr sz="2400" spc="-36" dirty="0">
                <a:solidFill>
                  <a:srgbClr val="636363"/>
                </a:solidFill>
                <a:latin typeface="Arial"/>
                <a:cs typeface="Arial"/>
              </a:rPr>
              <a:t> </a:t>
            </a:r>
            <a:r>
              <a:rPr sz="2400" spc="55" dirty="0">
                <a:solidFill>
                  <a:srgbClr val="636363"/>
                </a:solidFill>
                <a:latin typeface="Arial"/>
                <a:cs typeface="Arial"/>
              </a:rPr>
              <a:t>quick</a:t>
            </a:r>
            <a:r>
              <a:rPr sz="2400" spc="-36" dirty="0">
                <a:solidFill>
                  <a:srgbClr val="636363"/>
                </a:solidFill>
                <a:latin typeface="Arial"/>
                <a:cs typeface="Arial"/>
              </a:rPr>
              <a:t> </a:t>
            </a:r>
            <a:r>
              <a:rPr sz="2400" spc="36" dirty="0">
                <a:solidFill>
                  <a:srgbClr val="636363"/>
                </a:solidFill>
                <a:latin typeface="Arial"/>
                <a:cs typeface="Arial"/>
              </a:rPr>
              <a:t>updates,</a:t>
            </a:r>
            <a:r>
              <a:rPr sz="2400" spc="-85" dirty="0">
                <a:solidFill>
                  <a:srgbClr val="636363"/>
                </a:solidFill>
                <a:latin typeface="Arial"/>
                <a:cs typeface="Arial"/>
              </a:rPr>
              <a:t> </a:t>
            </a:r>
            <a:r>
              <a:rPr sz="2400" spc="45" dirty="0">
                <a:solidFill>
                  <a:srgbClr val="636363"/>
                </a:solidFill>
                <a:latin typeface="Arial"/>
                <a:cs typeface="Arial"/>
              </a:rPr>
              <a:t>reminders  </a:t>
            </a:r>
            <a:r>
              <a:rPr sz="2400" spc="61" dirty="0">
                <a:solidFill>
                  <a:srgbClr val="636363"/>
                </a:solidFill>
                <a:latin typeface="Arial"/>
                <a:cs typeface="Arial"/>
              </a:rPr>
              <a:t>for </a:t>
            </a:r>
            <a:r>
              <a:rPr sz="2400" spc="12" dirty="0">
                <a:solidFill>
                  <a:srgbClr val="636363"/>
                </a:solidFill>
                <a:latin typeface="Arial"/>
                <a:cs typeface="Arial"/>
              </a:rPr>
              <a:t>events, </a:t>
            </a:r>
            <a:r>
              <a:rPr sz="2400" spc="76" dirty="0">
                <a:solidFill>
                  <a:srgbClr val="636363"/>
                </a:solidFill>
                <a:latin typeface="Arial"/>
                <a:cs typeface="Arial"/>
              </a:rPr>
              <a:t>or </a:t>
            </a:r>
            <a:r>
              <a:rPr sz="2400" spc="64" dirty="0">
                <a:solidFill>
                  <a:srgbClr val="636363"/>
                </a:solidFill>
                <a:latin typeface="Arial"/>
                <a:cs typeface="Arial"/>
              </a:rPr>
              <a:t>powerful </a:t>
            </a:r>
            <a:r>
              <a:rPr sz="2400" spc="52" dirty="0">
                <a:solidFill>
                  <a:srgbClr val="636363"/>
                </a:solidFill>
                <a:latin typeface="Arial"/>
                <a:cs typeface="Arial"/>
              </a:rPr>
              <a:t>quotes </a:t>
            </a:r>
            <a:r>
              <a:rPr sz="2400" spc="36" dirty="0">
                <a:solidFill>
                  <a:srgbClr val="636363"/>
                </a:solidFill>
                <a:latin typeface="Arial"/>
                <a:cs typeface="Arial"/>
              </a:rPr>
              <a:t>that </a:t>
            </a:r>
            <a:r>
              <a:rPr sz="2400" spc="12" dirty="0">
                <a:solidFill>
                  <a:srgbClr val="636363"/>
                </a:solidFill>
                <a:latin typeface="Arial"/>
                <a:cs typeface="Arial"/>
              </a:rPr>
              <a:t>can </a:t>
            </a:r>
            <a:r>
              <a:rPr sz="2400" spc="45" dirty="0">
                <a:solidFill>
                  <a:srgbClr val="636363"/>
                </a:solidFill>
                <a:latin typeface="Arial"/>
                <a:cs typeface="Arial"/>
              </a:rPr>
              <a:t>motivate </a:t>
            </a:r>
            <a:r>
              <a:rPr sz="2400" spc="55" dirty="0">
                <a:solidFill>
                  <a:srgbClr val="636363"/>
                </a:solidFill>
                <a:latin typeface="Arial"/>
                <a:cs typeface="Arial"/>
              </a:rPr>
              <a:t>and  </a:t>
            </a:r>
            <a:r>
              <a:rPr sz="2400" spc="30" dirty="0">
                <a:solidFill>
                  <a:srgbClr val="636363"/>
                </a:solidFill>
                <a:latin typeface="Arial"/>
                <a:cs typeface="Arial"/>
              </a:rPr>
              <a:t>inspire. </a:t>
            </a:r>
            <a:r>
              <a:rPr sz="2400" spc="3" dirty="0">
                <a:solidFill>
                  <a:srgbClr val="636363"/>
                </a:solidFill>
                <a:latin typeface="Arial"/>
                <a:cs typeface="Arial"/>
              </a:rPr>
              <a:t>The </a:t>
            </a:r>
            <a:r>
              <a:rPr sz="2400" spc="9" dirty="0">
                <a:solidFill>
                  <a:srgbClr val="636363"/>
                </a:solidFill>
                <a:latin typeface="Arial"/>
                <a:cs typeface="Arial"/>
              </a:rPr>
              <a:t>key </a:t>
            </a:r>
            <a:r>
              <a:rPr sz="2400" spc="85" dirty="0">
                <a:solidFill>
                  <a:srgbClr val="636363"/>
                </a:solidFill>
                <a:latin typeface="Arial"/>
                <a:cs typeface="Arial"/>
              </a:rPr>
              <a:t>to </a:t>
            </a:r>
            <a:r>
              <a:rPr sz="2400" spc="55" dirty="0">
                <a:solidFill>
                  <a:srgbClr val="636363"/>
                </a:solidFill>
                <a:latin typeface="Arial"/>
                <a:cs typeface="Arial"/>
              </a:rPr>
              <a:t>making </a:t>
            </a:r>
            <a:r>
              <a:rPr sz="2400" spc="12" dirty="0">
                <a:solidFill>
                  <a:srgbClr val="636363"/>
                </a:solidFill>
                <a:latin typeface="Arial"/>
                <a:cs typeface="Arial"/>
              </a:rPr>
              <a:t>Twitter </a:t>
            </a:r>
            <a:r>
              <a:rPr sz="2400" dirty="0">
                <a:solidFill>
                  <a:srgbClr val="636363"/>
                </a:solidFill>
                <a:latin typeface="Arial"/>
                <a:cs typeface="Arial"/>
              </a:rPr>
              <a:t>successful </a:t>
            </a:r>
            <a:r>
              <a:rPr sz="2400" spc="-15" dirty="0">
                <a:solidFill>
                  <a:srgbClr val="636363"/>
                </a:solidFill>
                <a:latin typeface="Arial"/>
                <a:cs typeface="Arial"/>
              </a:rPr>
              <a:t>is </a:t>
            </a:r>
            <a:r>
              <a:rPr sz="2400" spc="85" dirty="0">
                <a:solidFill>
                  <a:srgbClr val="636363"/>
                </a:solidFill>
                <a:latin typeface="Arial"/>
                <a:cs typeface="Arial"/>
              </a:rPr>
              <a:t>to </a:t>
            </a:r>
            <a:r>
              <a:rPr sz="2400" spc="52" dirty="0">
                <a:solidFill>
                  <a:srgbClr val="636363"/>
                </a:solidFill>
                <a:latin typeface="Arial"/>
                <a:cs typeface="Arial"/>
              </a:rPr>
              <a:t>keep  </a:t>
            </a:r>
            <a:r>
              <a:rPr sz="2400" spc="55" dirty="0">
                <a:solidFill>
                  <a:srgbClr val="636363"/>
                </a:solidFill>
                <a:latin typeface="Arial"/>
                <a:cs typeface="Arial"/>
              </a:rPr>
              <a:t>content </a:t>
            </a:r>
            <a:r>
              <a:rPr sz="2400" spc="49" dirty="0">
                <a:solidFill>
                  <a:srgbClr val="636363"/>
                </a:solidFill>
                <a:latin typeface="Arial"/>
                <a:cs typeface="Arial"/>
              </a:rPr>
              <a:t>timely </a:t>
            </a:r>
            <a:r>
              <a:rPr sz="2400" spc="55" dirty="0">
                <a:solidFill>
                  <a:srgbClr val="636363"/>
                </a:solidFill>
                <a:latin typeface="Arial"/>
                <a:cs typeface="Arial"/>
              </a:rPr>
              <a:t>and</a:t>
            </a:r>
            <a:r>
              <a:rPr sz="2400" spc="-224" dirty="0">
                <a:solidFill>
                  <a:srgbClr val="636363"/>
                </a:solidFill>
                <a:latin typeface="Arial"/>
                <a:cs typeface="Arial"/>
              </a:rPr>
              <a:t> </a:t>
            </a:r>
            <a:r>
              <a:rPr sz="2400" spc="24" dirty="0">
                <a:solidFill>
                  <a:srgbClr val="636363"/>
                </a:solidFill>
                <a:latin typeface="Arial"/>
                <a:cs typeface="Arial"/>
              </a:rPr>
              <a:t>relevant.</a:t>
            </a:r>
            <a:endParaRPr sz="2400" dirty="0">
              <a:latin typeface="Arial"/>
              <a:cs typeface="Arial"/>
            </a:endParaRPr>
          </a:p>
        </p:txBody>
      </p:sp>
      <p:sp>
        <p:nvSpPr>
          <p:cNvPr id="13" name="object 13"/>
          <p:cNvSpPr/>
          <p:nvPr/>
        </p:nvSpPr>
        <p:spPr>
          <a:xfrm>
            <a:off x="7600844" y="723855"/>
            <a:ext cx="2616003" cy="5886030"/>
          </a:xfrm>
          <a:prstGeom prst="rect">
            <a:avLst/>
          </a:prstGeom>
          <a:blipFill>
            <a:blip r:embed="rId4" cstate="print"/>
            <a:stretch>
              <a:fillRect/>
            </a:stretch>
          </a:blipFill>
        </p:spPr>
        <p:txBody>
          <a:bodyPr wrap="square" lIns="0" tIns="0" rIns="0" bIns="0" rtlCol="0"/>
          <a:lstStyle/>
          <a:p>
            <a:endParaRPr sz="1092"/>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4" name="object 4"/>
          <p:cNvSpPr/>
          <p:nvPr/>
        </p:nvSpPr>
        <p:spPr>
          <a:xfrm>
            <a:off x="3949851" y="2774755"/>
            <a:ext cx="8241721" cy="3903062"/>
          </a:xfrm>
          <a:prstGeom prst="rect">
            <a:avLst/>
          </a:prstGeom>
          <a:blipFill>
            <a:blip r:embed="rId4" cstate="print"/>
            <a:stretch>
              <a:fillRect/>
            </a:stretch>
          </a:blipFill>
        </p:spPr>
        <p:txBody>
          <a:bodyPr wrap="square" lIns="0" tIns="0" rIns="0" bIns="0" rtlCol="0"/>
          <a:lstStyle/>
          <a:p>
            <a:endParaRPr sz="1092"/>
          </a:p>
        </p:txBody>
      </p:sp>
      <p:sp>
        <p:nvSpPr>
          <p:cNvPr id="6" name="object 6"/>
          <p:cNvSpPr txBox="1">
            <a:spLocks noGrp="1"/>
          </p:cNvSpPr>
          <p:nvPr>
            <p:ph type="title"/>
          </p:nvPr>
        </p:nvSpPr>
        <p:spPr>
          <a:xfrm>
            <a:off x="660186" y="1532019"/>
            <a:ext cx="2155206" cy="623262"/>
          </a:xfrm>
          <a:prstGeom prst="rect">
            <a:avLst/>
          </a:prstGeom>
        </p:spPr>
        <p:txBody>
          <a:bodyPr vert="horz" wrap="square" lIns="0" tIns="7316" rIns="0" bIns="0" rtlCol="0" anchor="ctr">
            <a:spAutoFit/>
          </a:bodyPr>
          <a:lstStyle/>
          <a:p>
            <a:pPr marL="7701">
              <a:lnSpc>
                <a:spcPct val="100000"/>
              </a:lnSpc>
              <a:spcBef>
                <a:spcPts val="58"/>
              </a:spcBef>
            </a:pPr>
            <a:r>
              <a:rPr sz="4002" b="1" spc="-73" dirty="0">
                <a:solidFill>
                  <a:srgbClr val="636363"/>
                </a:solidFill>
              </a:rPr>
              <a:t>Pi</a:t>
            </a:r>
            <a:r>
              <a:rPr sz="4002" b="1" spc="-115" dirty="0">
                <a:solidFill>
                  <a:srgbClr val="636363"/>
                </a:solidFill>
              </a:rPr>
              <a:t>n</a:t>
            </a:r>
            <a:r>
              <a:rPr sz="4002" b="1" spc="-152" dirty="0">
                <a:solidFill>
                  <a:srgbClr val="636363"/>
                </a:solidFill>
              </a:rPr>
              <a:t>t</a:t>
            </a:r>
            <a:r>
              <a:rPr sz="4002" b="1" spc="-327" dirty="0">
                <a:solidFill>
                  <a:srgbClr val="636363"/>
                </a:solidFill>
              </a:rPr>
              <a:t>e</a:t>
            </a:r>
            <a:r>
              <a:rPr sz="4002" b="1" spc="-285" dirty="0">
                <a:solidFill>
                  <a:srgbClr val="636363"/>
                </a:solidFill>
              </a:rPr>
              <a:t>r</a:t>
            </a:r>
            <a:r>
              <a:rPr sz="4002" b="1" spc="-206" dirty="0">
                <a:solidFill>
                  <a:srgbClr val="636363"/>
                </a:solidFill>
              </a:rPr>
              <a:t>est</a:t>
            </a:r>
            <a:endParaRPr sz="4002" b="1" dirty="0"/>
          </a:p>
        </p:txBody>
      </p:sp>
      <p:sp>
        <p:nvSpPr>
          <p:cNvPr id="7" name="object 7"/>
          <p:cNvSpPr txBox="1"/>
          <p:nvPr/>
        </p:nvSpPr>
        <p:spPr>
          <a:xfrm>
            <a:off x="660185" y="2371851"/>
            <a:ext cx="4404183" cy="1817653"/>
          </a:xfrm>
          <a:prstGeom prst="rect">
            <a:avLst/>
          </a:prstGeom>
        </p:spPr>
        <p:txBody>
          <a:bodyPr vert="horz" wrap="square" lIns="0" tIns="27725" rIns="0" bIns="0" rtlCol="0">
            <a:spAutoFit/>
          </a:bodyPr>
          <a:lstStyle/>
          <a:p>
            <a:pPr marL="7701" marR="3081">
              <a:lnSpc>
                <a:spcPct val="150000"/>
              </a:lnSpc>
              <a:spcBef>
                <a:spcPts val="218"/>
              </a:spcBef>
            </a:pPr>
            <a:r>
              <a:rPr sz="2000" spc="49" dirty="0">
                <a:solidFill>
                  <a:srgbClr val="636363"/>
                </a:solidFill>
                <a:latin typeface="Roboto" panose="02000000000000000000"/>
                <a:cs typeface="Arial"/>
              </a:rPr>
              <a:t>Welcome </a:t>
            </a:r>
            <a:r>
              <a:rPr sz="2000" spc="85" dirty="0">
                <a:solidFill>
                  <a:srgbClr val="636363"/>
                </a:solidFill>
                <a:latin typeface="Roboto" panose="02000000000000000000"/>
                <a:cs typeface="Arial"/>
              </a:rPr>
              <a:t>to </a:t>
            </a:r>
            <a:r>
              <a:rPr sz="2000" spc="52" dirty="0">
                <a:solidFill>
                  <a:srgbClr val="636363"/>
                </a:solidFill>
                <a:latin typeface="Roboto" panose="02000000000000000000"/>
                <a:cs typeface="Arial"/>
              </a:rPr>
              <a:t>the </a:t>
            </a:r>
            <a:r>
              <a:rPr sz="2000" spc="6" dirty="0">
                <a:solidFill>
                  <a:srgbClr val="636363"/>
                </a:solidFill>
                <a:latin typeface="Roboto" panose="02000000000000000000"/>
                <a:cs typeface="Arial"/>
              </a:rPr>
              <a:t>visual </a:t>
            </a:r>
            <a:r>
              <a:rPr sz="2000" spc="45" dirty="0">
                <a:solidFill>
                  <a:srgbClr val="636363"/>
                </a:solidFill>
                <a:latin typeface="Roboto" panose="02000000000000000000"/>
                <a:cs typeface="Arial"/>
              </a:rPr>
              <a:t>web. </a:t>
            </a:r>
            <a:r>
              <a:rPr sz="2000" spc="9" dirty="0">
                <a:solidFill>
                  <a:srgbClr val="636363"/>
                </a:solidFill>
                <a:latin typeface="Roboto" panose="02000000000000000000"/>
                <a:cs typeface="Arial"/>
              </a:rPr>
              <a:t>Pinterest </a:t>
            </a:r>
            <a:r>
              <a:rPr sz="2000" spc="-15" dirty="0">
                <a:solidFill>
                  <a:srgbClr val="636363"/>
                </a:solidFill>
                <a:latin typeface="Roboto" panose="02000000000000000000"/>
                <a:cs typeface="Arial"/>
              </a:rPr>
              <a:t>is </a:t>
            </a:r>
            <a:r>
              <a:rPr sz="2000" spc="-24" dirty="0">
                <a:solidFill>
                  <a:srgbClr val="636363"/>
                </a:solidFill>
                <a:latin typeface="Roboto" panose="02000000000000000000"/>
                <a:cs typeface="Arial"/>
              </a:rPr>
              <a:t>a  </a:t>
            </a:r>
            <a:r>
              <a:rPr sz="2000" spc="30" dirty="0">
                <a:solidFill>
                  <a:srgbClr val="636363"/>
                </a:solidFill>
                <a:latin typeface="Roboto" panose="02000000000000000000"/>
                <a:cs typeface="Arial"/>
              </a:rPr>
              <a:t>virtual </a:t>
            </a:r>
            <a:r>
              <a:rPr sz="2000" spc="61" dirty="0">
                <a:solidFill>
                  <a:srgbClr val="636363"/>
                </a:solidFill>
                <a:latin typeface="Roboto" panose="02000000000000000000"/>
                <a:cs typeface="Arial"/>
              </a:rPr>
              <a:t>‘pinboard’ </a:t>
            </a:r>
            <a:r>
              <a:rPr sz="2000" spc="39" dirty="0">
                <a:solidFill>
                  <a:srgbClr val="636363"/>
                </a:solidFill>
                <a:latin typeface="Roboto" panose="02000000000000000000"/>
                <a:cs typeface="Arial"/>
              </a:rPr>
              <a:t>where</a:t>
            </a:r>
            <a:r>
              <a:rPr sz="2000" spc="-309" dirty="0">
                <a:solidFill>
                  <a:srgbClr val="636363"/>
                </a:solidFill>
                <a:latin typeface="Roboto" panose="02000000000000000000"/>
                <a:cs typeface="Arial"/>
              </a:rPr>
              <a:t> </a:t>
            </a:r>
            <a:r>
              <a:rPr sz="2000" spc="-3" dirty="0">
                <a:solidFill>
                  <a:srgbClr val="636363"/>
                </a:solidFill>
                <a:latin typeface="Roboto" panose="02000000000000000000"/>
                <a:cs typeface="Arial"/>
              </a:rPr>
              <a:t>users </a:t>
            </a:r>
            <a:r>
              <a:rPr sz="2000" spc="12" dirty="0">
                <a:solidFill>
                  <a:srgbClr val="636363"/>
                </a:solidFill>
                <a:latin typeface="Roboto" panose="02000000000000000000"/>
                <a:cs typeface="Arial"/>
              </a:rPr>
              <a:t>can </a:t>
            </a:r>
            <a:r>
              <a:rPr sz="2000" spc="-18" dirty="0">
                <a:solidFill>
                  <a:srgbClr val="636363"/>
                </a:solidFill>
                <a:latin typeface="Roboto" panose="02000000000000000000"/>
                <a:cs typeface="Arial"/>
              </a:rPr>
              <a:t>save </a:t>
            </a:r>
            <a:r>
              <a:rPr sz="2000" spc="45" dirty="0">
                <a:solidFill>
                  <a:srgbClr val="636363"/>
                </a:solidFill>
                <a:latin typeface="Roboto" panose="02000000000000000000"/>
                <a:cs typeface="Arial"/>
              </a:rPr>
              <a:t>things  </a:t>
            </a:r>
            <a:r>
              <a:rPr sz="2000" spc="27" dirty="0">
                <a:solidFill>
                  <a:srgbClr val="636363"/>
                </a:solidFill>
                <a:latin typeface="Roboto" panose="02000000000000000000"/>
                <a:cs typeface="Arial"/>
              </a:rPr>
              <a:t>they’ve</a:t>
            </a:r>
            <a:r>
              <a:rPr sz="2000" spc="-42" dirty="0">
                <a:solidFill>
                  <a:srgbClr val="636363"/>
                </a:solidFill>
                <a:latin typeface="Roboto" panose="02000000000000000000"/>
                <a:cs typeface="Arial"/>
              </a:rPr>
              <a:t> </a:t>
            </a:r>
            <a:r>
              <a:rPr sz="2000" spc="76" dirty="0">
                <a:solidFill>
                  <a:srgbClr val="636363"/>
                </a:solidFill>
                <a:latin typeface="Roboto" panose="02000000000000000000"/>
                <a:cs typeface="Arial"/>
              </a:rPr>
              <a:t>found</a:t>
            </a:r>
            <a:r>
              <a:rPr sz="2000" spc="-42" dirty="0">
                <a:solidFill>
                  <a:srgbClr val="636363"/>
                </a:solidFill>
                <a:latin typeface="Roboto" panose="02000000000000000000"/>
                <a:cs typeface="Arial"/>
              </a:rPr>
              <a:t> </a:t>
            </a:r>
            <a:r>
              <a:rPr sz="2000" spc="58" dirty="0">
                <a:solidFill>
                  <a:srgbClr val="636363"/>
                </a:solidFill>
                <a:latin typeface="Roboto" panose="02000000000000000000"/>
                <a:cs typeface="Arial"/>
              </a:rPr>
              <a:t>online</a:t>
            </a:r>
            <a:r>
              <a:rPr sz="2000" spc="-42" dirty="0">
                <a:solidFill>
                  <a:srgbClr val="636363"/>
                </a:solidFill>
                <a:latin typeface="Roboto" panose="02000000000000000000"/>
                <a:cs typeface="Arial"/>
              </a:rPr>
              <a:t> </a:t>
            </a:r>
            <a:r>
              <a:rPr sz="2000" spc="85" dirty="0">
                <a:solidFill>
                  <a:srgbClr val="636363"/>
                </a:solidFill>
                <a:latin typeface="Roboto" panose="02000000000000000000"/>
                <a:cs typeface="Arial"/>
              </a:rPr>
              <a:t>to</a:t>
            </a:r>
            <a:r>
              <a:rPr sz="2000" spc="-39" dirty="0">
                <a:solidFill>
                  <a:srgbClr val="636363"/>
                </a:solidFill>
                <a:latin typeface="Roboto" panose="02000000000000000000"/>
                <a:cs typeface="Arial"/>
              </a:rPr>
              <a:t> </a:t>
            </a:r>
            <a:r>
              <a:rPr sz="2000" spc="52" dirty="0">
                <a:solidFill>
                  <a:srgbClr val="636363"/>
                </a:solidFill>
                <a:latin typeface="Roboto" panose="02000000000000000000"/>
                <a:cs typeface="Arial"/>
              </a:rPr>
              <a:t>keep</a:t>
            </a:r>
            <a:r>
              <a:rPr sz="2000" spc="-42" dirty="0">
                <a:solidFill>
                  <a:srgbClr val="636363"/>
                </a:solidFill>
                <a:latin typeface="Roboto" panose="02000000000000000000"/>
                <a:cs typeface="Arial"/>
              </a:rPr>
              <a:t> </a:t>
            </a:r>
            <a:r>
              <a:rPr sz="2000" spc="21" dirty="0">
                <a:solidFill>
                  <a:srgbClr val="636363"/>
                </a:solidFill>
                <a:latin typeface="Roboto" panose="02000000000000000000"/>
                <a:cs typeface="Arial"/>
              </a:rPr>
              <a:t>track</a:t>
            </a:r>
            <a:r>
              <a:rPr sz="2000" spc="-42" dirty="0">
                <a:solidFill>
                  <a:srgbClr val="636363"/>
                </a:solidFill>
                <a:latin typeface="Roboto" panose="02000000000000000000"/>
                <a:cs typeface="Arial"/>
              </a:rPr>
              <a:t> </a:t>
            </a:r>
            <a:r>
              <a:rPr sz="2000" spc="67" dirty="0">
                <a:solidFill>
                  <a:srgbClr val="636363"/>
                </a:solidFill>
                <a:latin typeface="Roboto" panose="02000000000000000000"/>
                <a:cs typeface="Arial"/>
              </a:rPr>
              <a:t>of</a:t>
            </a:r>
            <a:r>
              <a:rPr sz="2000" spc="-3" dirty="0">
                <a:solidFill>
                  <a:srgbClr val="636363"/>
                </a:solidFill>
                <a:latin typeface="Roboto" panose="02000000000000000000"/>
                <a:cs typeface="Arial"/>
              </a:rPr>
              <a:t> </a:t>
            </a:r>
            <a:r>
              <a:rPr sz="2000" spc="45" dirty="0">
                <a:solidFill>
                  <a:srgbClr val="636363"/>
                </a:solidFill>
                <a:latin typeface="Roboto" panose="02000000000000000000"/>
                <a:cs typeface="Arial"/>
              </a:rPr>
              <a:t>them.</a:t>
            </a:r>
            <a:endParaRPr sz="2000" dirty="0">
              <a:latin typeface="Roboto" panose="0200000000000000000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5FD4C0D6-726C-4BB9-A898-526E8D2A91D9}"/>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3" name="TextBox 2">
            <a:extLst>
              <a:ext uri="{FF2B5EF4-FFF2-40B4-BE49-F238E27FC236}">
                <a16:creationId xmlns:a16="http://schemas.microsoft.com/office/drawing/2014/main" id="{379699CA-EAF4-864F-9227-4CAAD8F5C495}"/>
              </a:ext>
            </a:extLst>
          </p:cNvPr>
          <p:cNvSpPr txBox="1">
            <a:spLocks/>
          </p:cNvSpPr>
          <p:nvPr/>
        </p:nvSpPr>
        <p:spPr>
          <a:xfrm>
            <a:off x="261823" y="737740"/>
            <a:ext cx="12068722"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TIPS FOR OPTIMIZING YOUR EMAIL</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Freeform 5">
            <a:extLst>
              <a:ext uri="{FF2B5EF4-FFF2-40B4-BE49-F238E27FC236}">
                <a16:creationId xmlns:a16="http://schemas.microsoft.com/office/drawing/2014/main" id="{21A88F34-8B82-1942-ABF5-A35D552010AF}"/>
              </a:ext>
            </a:extLst>
          </p:cNvPr>
          <p:cNvSpPr>
            <a:spLocks/>
          </p:cNvSpPr>
          <p:nvPr/>
        </p:nvSpPr>
        <p:spPr bwMode="auto">
          <a:xfrm rot="5400000" flipH="1">
            <a:off x="949655" y="1401565"/>
            <a:ext cx="45719" cy="685407"/>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46DCE99-5B81-8541-9058-E15550D3F884}"/>
              </a:ext>
            </a:extLst>
          </p:cNvPr>
          <p:cNvSpPr txBox="1"/>
          <p:nvPr/>
        </p:nvSpPr>
        <p:spPr>
          <a:xfrm>
            <a:off x="629811" y="2156176"/>
            <a:ext cx="10884856" cy="480131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Subject Line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Your email subject line is the first impression of your message. It’s your first chance to catch your reader's interest and draw them in.</a:t>
            </a:r>
            <a:endParaRPr kumimoji="0" lang="en-US" sz="16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Don’t Forget about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More than half of emails are read on either smartphones or tablets.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Engaging, Useful, Short and Sweet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This may seem like a no-brainer, but writing content that will be interesting and useful to your readers is paramount. Focus on highly relevant, bite-size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Segmentation </a:t>
            </a:r>
            <a:endParaRPr kumimoji="0" lang="en-US" sz="18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The more you can send highly targeted and relevant content to your audience, the more they will engage.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Optimize with A/B Testing</a:t>
            </a:r>
            <a:endPar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Don’t assume you know how your audience will respond. Test subject, sender name, content and more!</a:t>
            </a:r>
            <a:endPar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Ditch the Dis-Engaged (List Cleaning)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Don't send email to people who never have and probably never will engage.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53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FDEBFBFB-4332-4190-B2A0-C2382790D4A0}"/>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3" name="TextBox 2">
            <a:extLst>
              <a:ext uri="{FF2B5EF4-FFF2-40B4-BE49-F238E27FC236}">
                <a16:creationId xmlns:a16="http://schemas.microsoft.com/office/drawing/2014/main" id="{379699CA-EAF4-864F-9227-4CAAD8F5C495}"/>
              </a:ext>
            </a:extLst>
          </p:cNvPr>
          <p:cNvSpPr txBox="1">
            <a:spLocks/>
          </p:cNvSpPr>
          <p:nvPr/>
        </p:nvSpPr>
        <p:spPr>
          <a:xfrm>
            <a:off x="261824" y="456386"/>
            <a:ext cx="5395480"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SMS/TEXTING</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extBox 21">
            <a:extLst>
              <a:ext uri="{FF2B5EF4-FFF2-40B4-BE49-F238E27FC236}">
                <a16:creationId xmlns:a16="http://schemas.microsoft.com/office/drawing/2014/main" id="{510CDD5B-23FF-1D4E-8D16-7A16DA68C7CE}"/>
              </a:ext>
            </a:extLst>
          </p:cNvPr>
          <p:cNvSpPr txBox="1"/>
          <p:nvPr/>
        </p:nvSpPr>
        <p:spPr>
          <a:xfrm>
            <a:off x="329558" y="1482698"/>
            <a:ext cx="10792178"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Roboto" panose="02000000000000000000" pitchFamily="2" charset="0"/>
                <a:ea typeface="Roboto" panose="02000000000000000000" pitchFamily="2" charset="0"/>
                <a:cs typeface="+mn-cs"/>
              </a:rPr>
              <a:t>Email is like the older brother — classic and dependable. He’s already proven himself and is generally well-liked and accepted.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lumMod val="50000"/>
                </a:srgbClr>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Roboto" panose="02000000000000000000" pitchFamily="2" charset="0"/>
                <a:ea typeface="Roboto" panose="02000000000000000000" pitchFamily="2" charset="0"/>
                <a:cs typeface="+mn-cs"/>
              </a:rPr>
              <a:t>SMS is the younger, shorter, brother — hip, trendy, and loves the latest tech fads. He’s quick to action and eager to prove himself, which may turn some people off. But, for the most part, he’s starting to become more accepted and earn his place in the world.</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E6A67D10-2620-6643-911C-034A8C6D3F03}"/>
              </a:ext>
            </a:extLst>
          </p:cNvPr>
          <p:cNvGrpSpPr/>
          <p:nvPr/>
        </p:nvGrpSpPr>
        <p:grpSpPr>
          <a:xfrm>
            <a:off x="779240" y="4191132"/>
            <a:ext cx="4494242" cy="2565195"/>
            <a:chOff x="261826" y="1592263"/>
            <a:chExt cx="4761730" cy="2717868"/>
          </a:xfrm>
        </p:grpSpPr>
        <p:sp>
          <p:nvSpPr>
            <p:cNvPr id="25" name="TextBox 24">
              <a:extLst>
                <a:ext uri="{FF2B5EF4-FFF2-40B4-BE49-F238E27FC236}">
                  <a16:creationId xmlns:a16="http://schemas.microsoft.com/office/drawing/2014/main" id="{BC4D7E4C-9EB2-384B-8650-9427077F6CCF}"/>
                </a:ext>
              </a:extLst>
            </p:cNvPr>
            <p:cNvSpPr txBox="1"/>
            <p:nvPr/>
          </p:nvSpPr>
          <p:spPr>
            <a:xfrm>
              <a:off x="261826" y="2418783"/>
              <a:ext cx="4195714" cy="1891348"/>
            </a:xfrm>
            <a:prstGeom prst="rect">
              <a:avLst/>
            </a:prstGeom>
            <a:noFill/>
          </p:spPr>
          <p:txBody>
            <a:bodyPr wrap="square" numCol="1"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Event Reminders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Promotions/Contests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Urgent Notifications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Personalized Reminders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26" name="TextBox 25">
              <a:extLst>
                <a:ext uri="{FF2B5EF4-FFF2-40B4-BE49-F238E27FC236}">
                  <a16:creationId xmlns:a16="http://schemas.microsoft.com/office/drawing/2014/main" id="{373EECEE-2EC4-9B49-9290-A7D3E32891D2}"/>
                </a:ext>
              </a:extLst>
            </p:cNvPr>
            <p:cNvSpPr txBox="1">
              <a:spLocks/>
            </p:cNvSpPr>
            <p:nvPr/>
          </p:nvSpPr>
          <p:spPr>
            <a:xfrm>
              <a:off x="261826" y="1592263"/>
              <a:ext cx="4761730" cy="48914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Outbound SMS</a:t>
              </a:r>
            </a:p>
          </p:txBody>
        </p:sp>
        <p:sp>
          <p:nvSpPr>
            <p:cNvPr id="27" name="Freeform 26">
              <a:extLst>
                <a:ext uri="{FF2B5EF4-FFF2-40B4-BE49-F238E27FC236}">
                  <a16:creationId xmlns:a16="http://schemas.microsoft.com/office/drawing/2014/main" id="{698C1282-EC45-0B49-B29A-9B801EC6077E}"/>
                </a:ext>
              </a:extLst>
            </p:cNvPr>
            <p:cNvSpPr>
              <a:spLocks/>
            </p:cNvSpPr>
            <p:nvPr/>
          </p:nvSpPr>
          <p:spPr bwMode="auto">
            <a:xfrm rot="5400000" flipH="1">
              <a:off x="806124" y="1843579"/>
              <a:ext cx="45719" cy="685407"/>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B21B265-0A2C-0545-B903-E3A2C11FAF9C}"/>
              </a:ext>
            </a:extLst>
          </p:cNvPr>
          <p:cNvGrpSpPr/>
          <p:nvPr/>
        </p:nvGrpSpPr>
        <p:grpSpPr>
          <a:xfrm>
            <a:off x="4566663" y="4191132"/>
            <a:ext cx="4494242" cy="2011197"/>
            <a:chOff x="261826" y="1592263"/>
            <a:chExt cx="4761730" cy="2130898"/>
          </a:xfrm>
        </p:grpSpPr>
        <p:sp>
          <p:nvSpPr>
            <p:cNvPr id="33" name="TextBox 32">
              <a:extLst>
                <a:ext uri="{FF2B5EF4-FFF2-40B4-BE49-F238E27FC236}">
                  <a16:creationId xmlns:a16="http://schemas.microsoft.com/office/drawing/2014/main" id="{2803780A-D586-8E4D-8D8D-9C7475AE5FB8}"/>
                </a:ext>
              </a:extLst>
            </p:cNvPr>
            <p:cNvSpPr txBox="1"/>
            <p:nvPr/>
          </p:nvSpPr>
          <p:spPr>
            <a:xfrm>
              <a:off x="261826" y="2418783"/>
              <a:ext cx="4195714" cy="1304378"/>
            </a:xfrm>
            <a:prstGeom prst="rect">
              <a:avLst/>
            </a:prstGeom>
            <a:noFill/>
          </p:spPr>
          <p:txBody>
            <a:bodyPr wrap="square" numCol="1"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Text 'join' to 313131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Text to give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rPr>
                <a:t>Email list sign up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100" normalizeH="0" baseline="0" noProof="0" dirty="0">
                <a:ln>
                  <a:noFill/>
                </a:ln>
                <a:solidFill>
                  <a:srgbClr val="000000">
                    <a:lumMod val="65000"/>
                    <a:lumOff val="35000"/>
                  </a:srgbClr>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34" name="TextBox 33">
              <a:extLst>
                <a:ext uri="{FF2B5EF4-FFF2-40B4-BE49-F238E27FC236}">
                  <a16:creationId xmlns:a16="http://schemas.microsoft.com/office/drawing/2014/main" id="{39A3F7B9-373A-A44D-B682-971A851D9F17}"/>
                </a:ext>
              </a:extLst>
            </p:cNvPr>
            <p:cNvSpPr txBox="1">
              <a:spLocks/>
            </p:cNvSpPr>
            <p:nvPr/>
          </p:nvSpPr>
          <p:spPr>
            <a:xfrm>
              <a:off x="261826" y="1592263"/>
              <a:ext cx="4761730" cy="48914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Inbound SMS</a:t>
              </a:r>
            </a:p>
          </p:txBody>
        </p:sp>
        <p:sp>
          <p:nvSpPr>
            <p:cNvPr id="35" name="Freeform 34">
              <a:extLst>
                <a:ext uri="{FF2B5EF4-FFF2-40B4-BE49-F238E27FC236}">
                  <a16:creationId xmlns:a16="http://schemas.microsoft.com/office/drawing/2014/main" id="{B43B4CAD-BE3D-BE47-A487-FB9A458AEA84}"/>
                </a:ext>
              </a:extLst>
            </p:cNvPr>
            <p:cNvSpPr>
              <a:spLocks/>
            </p:cNvSpPr>
            <p:nvPr/>
          </p:nvSpPr>
          <p:spPr bwMode="auto">
            <a:xfrm rot="5400000" flipH="1">
              <a:off x="806124" y="1843579"/>
              <a:ext cx="45719" cy="685407"/>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36" name="Picture 35">
            <a:extLst>
              <a:ext uri="{FF2B5EF4-FFF2-40B4-BE49-F238E27FC236}">
                <a16:creationId xmlns:a16="http://schemas.microsoft.com/office/drawing/2014/main" id="{336C8940-8404-4B40-804C-D4DD04A921D7}"/>
              </a:ext>
            </a:extLst>
          </p:cNvPr>
          <p:cNvPicPr>
            <a:picLocks noChangeAspect="1"/>
          </p:cNvPicPr>
          <p:nvPr/>
        </p:nvPicPr>
        <p:blipFill>
          <a:blip r:embed="rId4"/>
          <a:stretch>
            <a:fillRect/>
          </a:stretch>
        </p:blipFill>
        <p:spPr>
          <a:xfrm>
            <a:off x="8113567" y="4015189"/>
            <a:ext cx="3378200" cy="2400300"/>
          </a:xfrm>
          <a:prstGeom prst="rect">
            <a:avLst/>
          </a:prstGeom>
        </p:spPr>
      </p:pic>
    </p:spTree>
    <p:extLst>
      <p:ext uri="{BB962C8B-B14F-4D97-AF65-F5344CB8AC3E}">
        <p14:creationId xmlns:p14="http://schemas.microsoft.com/office/powerpoint/2010/main" val="2968224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a:spLocks noGrp="1"/>
          </p:cNvSpPr>
          <p:nvPr>
            <p:ph type="title"/>
          </p:nvPr>
        </p:nvSpPr>
        <p:spPr>
          <a:xfrm>
            <a:off x="660185" y="1797605"/>
            <a:ext cx="3338609" cy="701808"/>
          </a:xfrm>
          <a:prstGeom prst="rect">
            <a:avLst/>
          </a:prstGeom>
        </p:spPr>
        <p:txBody>
          <a:bodyPr vert="horz" wrap="square" lIns="0" tIns="7316" rIns="0" bIns="0" rtlCol="0" anchor="ctr">
            <a:spAutoFit/>
          </a:bodyPr>
          <a:lstStyle/>
          <a:p>
            <a:pPr marL="7701" marR="3081">
              <a:lnSpc>
                <a:spcPct val="120800"/>
              </a:lnSpc>
              <a:spcBef>
                <a:spcPts val="58"/>
              </a:spcBef>
            </a:pPr>
            <a:r>
              <a:rPr lang="en-US" sz="4002" b="1" dirty="0">
                <a:solidFill>
                  <a:srgbClr val="636363"/>
                </a:solidFill>
              </a:rPr>
              <a:t>Other Tools</a:t>
            </a:r>
            <a:endParaRPr sz="4002" b="1" dirty="0"/>
          </a:p>
        </p:txBody>
      </p:sp>
      <p:sp>
        <p:nvSpPr>
          <p:cNvPr id="6" name="object 6"/>
          <p:cNvSpPr txBox="1"/>
          <p:nvPr/>
        </p:nvSpPr>
        <p:spPr>
          <a:xfrm>
            <a:off x="660186" y="3108400"/>
            <a:ext cx="4392046" cy="1911268"/>
          </a:xfrm>
          <a:prstGeom prst="rect">
            <a:avLst/>
          </a:prstGeom>
        </p:spPr>
        <p:txBody>
          <a:bodyPr vert="horz" wrap="square" lIns="0" tIns="27725" rIns="0" bIns="0" rtlCol="0">
            <a:spAutoFit/>
          </a:bodyPr>
          <a:lstStyle/>
          <a:p>
            <a:pPr marL="7701" marR="3081">
              <a:lnSpc>
                <a:spcPct val="150000"/>
              </a:lnSpc>
              <a:spcBef>
                <a:spcPts val="218"/>
              </a:spcBef>
            </a:pPr>
            <a:r>
              <a:rPr lang="en-US" sz="1577" spc="73" dirty="0">
                <a:solidFill>
                  <a:srgbClr val="636363"/>
                </a:solidFill>
                <a:latin typeface="Arial"/>
                <a:cs typeface="Arial"/>
              </a:rPr>
              <a:t>Press releases – </a:t>
            </a:r>
          </a:p>
          <a:p>
            <a:pPr marL="293451" marR="3081" indent="-285750">
              <a:lnSpc>
                <a:spcPct val="150000"/>
              </a:lnSpc>
              <a:spcBef>
                <a:spcPts val="218"/>
              </a:spcBef>
              <a:buFont typeface="Arial" panose="020B0604020202020204" pitchFamily="34" charset="0"/>
              <a:buChar char="•"/>
            </a:pPr>
            <a:r>
              <a:rPr lang="en-US" sz="1577" spc="73" dirty="0" err="1">
                <a:solidFill>
                  <a:srgbClr val="636363"/>
                </a:solidFill>
                <a:latin typeface="Arial"/>
                <a:cs typeface="Arial"/>
              </a:rPr>
              <a:t>TapInto</a:t>
            </a:r>
            <a:endParaRPr lang="en-US" sz="1577" spc="73" dirty="0">
              <a:solidFill>
                <a:srgbClr val="636363"/>
              </a:solidFill>
              <a:latin typeface="Arial"/>
              <a:cs typeface="Arial"/>
            </a:endParaRPr>
          </a:p>
          <a:p>
            <a:pPr marL="293451" marR="3081" indent="-285750">
              <a:lnSpc>
                <a:spcPct val="150000"/>
              </a:lnSpc>
              <a:spcBef>
                <a:spcPts val="218"/>
              </a:spcBef>
              <a:buFont typeface="Arial" panose="020B0604020202020204" pitchFamily="34" charset="0"/>
              <a:buChar char="•"/>
            </a:pPr>
            <a:r>
              <a:rPr lang="en-US" sz="1600" spc="73" dirty="0">
                <a:solidFill>
                  <a:srgbClr val="636363"/>
                </a:solidFill>
                <a:latin typeface="Arial"/>
                <a:cs typeface="Arial"/>
              </a:rPr>
              <a:t>Patch.com</a:t>
            </a:r>
            <a:endParaRPr lang="en-US" sz="1577" spc="73" dirty="0">
              <a:solidFill>
                <a:srgbClr val="636363"/>
              </a:solidFill>
              <a:latin typeface="Arial"/>
              <a:cs typeface="Arial"/>
            </a:endParaRPr>
          </a:p>
          <a:p>
            <a:pPr marL="293451" marR="3081" indent="-285750">
              <a:lnSpc>
                <a:spcPct val="150000"/>
              </a:lnSpc>
              <a:spcBef>
                <a:spcPts val="218"/>
              </a:spcBef>
              <a:buFont typeface="Arial" panose="020B0604020202020204" pitchFamily="34" charset="0"/>
              <a:buChar char="•"/>
            </a:pPr>
            <a:r>
              <a:rPr lang="en-US" sz="1577" spc="73" dirty="0">
                <a:solidFill>
                  <a:srgbClr val="636363"/>
                </a:solidFill>
                <a:latin typeface="Arial"/>
                <a:cs typeface="Arial"/>
              </a:rPr>
              <a:t>Route94.com </a:t>
            </a:r>
          </a:p>
          <a:p>
            <a:pPr marL="293451" marR="3081" indent="-285750">
              <a:lnSpc>
                <a:spcPct val="150000"/>
              </a:lnSpc>
              <a:spcBef>
                <a:spcPts val="218"/>
              </a:spcBef>
              <a:buFont typeface="Arial" panose="020B0604020202020204" pitchFamily="34" charset="0"/>
              <a:buChar char="•"/>
            </a:pPr>
            <a:r>
              <a:rPr lang="en-US" sz="1577" spc="73" dirty="0">
                <a:solidFill>
                  <a:srgbClr val="636363"/>
                </a:solidFill>
                <a:latin typeface="Arial"/>
                <a:cs typeface="Arial"/>
              </a:rPr>
              <a:t>Straus News</a:t>
            </a:r>
          </a:p>
        </p:txBody>
      </p:sp>
      <p:sp>
        <p:nvSpPr>
          <p:cNvPr id="13" name="object 13"/>
          <p:cNvSpPr/>
          <p:nvPr/>
        </p:nvSpPr>
        <p:spPr>
          <a:xfrm>
            <a:off x="4133841" y="4750158"/>
            <a:ext cx="8057730" cy="952433"/>
          </a:xfrm>
          <a:prstGeom prst="rect">
            <a:avLst/>
          </a:prstGeom>
          <a:blipFill>
            <a:blip r:embed="rId4" cstate="print"/>
            <a:stretch>
              <a:fillRect/>
            </a:stretch>
          </a:blipFill>
        </p:spPr>
        <p:txBody>
          <a:bodyPr wrap="square" lIns="0" tIns="0" rIns="0" bIns="0" rtlCol="0"/>
          <a:lstStyle/>
          <a:p>
            <a:endParaRPr sz="1092"/>
          </a:p>
        </p:txBody>
      </p:sp>
      <p:sp>
        <p:nvSpPr>
          <p:cNvPr id="14" name="object 14"/>
          <p:cNvSpPr/>
          <p:nvPr/>
        </p:nvSpPr>
        <p:spPr>
          <a:xfrm>
            <a:off x="4895787" y="1631835"/>
            <a:ext cx="7054501" cy="4362836"/>
          </a:xfrm>
          <a:prstGeom prst="rect">
            <a:avLst/>
          </a:prstGeom>
          <a:blipFill>
            <a:blip r:embed="rId5" cstate="print"/>
            <a:stretch>
              <a:fillRect/>
            </a:stretch>
          </a:blipFill>
        </p:spPr>
        <p:txBody>
          <a:bodyPr wrap="square" lIns="0" tIns="0" rIns="0" bIns="0" rtlCol="0"/>
          <a:lstStyle/>
          <a:p>
            <a:endParaRPr sz="1092"/>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0B3640C-D915-4C1A-844A-DFEFE2F20B52}"/>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graphicFrame>
        <p:nvGraphicFramePr>
          <p:cNvPr id="2" name="Diagram 1">
            <a:extLst>
              <a:ext uri="{FF2B5EF4-FFF2-40B4-BE49-F238E27FC236}">
                <a16:creationId xmlns:a16="http://schemas.microsoft.com/office/drawing/2014/main" id="{08937AC4-4F6B-48C4-ADAF-568742667A09}"/>
              </a:ext>
            </a:extLst>
          </p:cNvPr>
          <p:cNvGraphicFramePr/>
          <p:nvPr>
            <p:extLst/>
          </p:nvPr>
        </p:nvGraphicFramePr>
        <p:xfrm>
          <a:off x="5941101" y="84735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Placeholder 7"/>
          <p:cNvPicPr>
            <a:picLocks noGrp="1" noChangeAspect="1"/>
          </p:cNvPicPr>
          <p:nvPr>
            <p:ph type="pic" sz="quarter" idx="10"/>
          </p:nvPr>
        </p:nvPicPr>
        <p:blipFill>
          <a:blip r:embed="rId9" cstate="print">
            <a:extLst>
              <a:ext uri="{28A0092B-C50C-407E-A947-70E740481C1C}">
                <a14:useLocalDpi xmlns:a14="http://schemas.microsoft.com/office/drawing/2010/main" val="0"/>
              </a:ext>
            </a:extLst>
          </a:blip>
          <a:stretch>
            <a:fillRect/>
          </a:stretch>
        </p:blipFill>
        <p:spPr>
          <a:xfrm>
            <a:off x="609600" y="0"/>
            <a:ext cx="4571999" cy="6857999"/>
          </a:xfrm>
        </p:spPr>
      </p:pic>
      <p:sp>
        <p:nvSpPr>
          <p:cNvPr id="3" name="TextBox 2">
            <a:extLst>
              <a:ext uri="{FF2B5EF4-FFF2-40B4-BE49-F238E27FC236}">
                <a16:creationId xmlns:a16="http://schemas.microsoft.com/office/drawing/2014/main" id="{A6AE9B3E-0E32-0745-A3E9-70D2F61419F8}"/>
              </a:ext>
            </a:extLst>
          </p:cNvPr>
          <p:cNvSpPr txBox="1">
            <a:spLocks/>
          </p:cNvSpPr>
          <p:nvPr/>
        </p:nvSpPr>
        <p:spPr>
          <a:xfrm>
            <a:off x="6150428" y="376191"/>
            <a:ext cx="6400800"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PR STRATEGY</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68287BEC-C307-F347-80DE-572ABF299873}"/>
              </a:ext>
            </a:extLst>
          </p:cNvPr>
          <p:cNvSpPr txBox="1"/>
          <p:nvPr/>
        </p:nvSpPr>
        <p:spPr>
          <a:xfrm>
            <a:off x="5689600" y="2170789"/>
            <a:ext cx="2670630" cy="3108543"/>
          </a:xfrm>
          <a:prstGeom prst="rect">
            <a:avLst/>
          </a:prstGeom>
          <a:noFill/>
        </p:spPr>
        <p:txBody>
          <a:bodyPr wrap="square" numCol="1" rtlCol="0">
            <a:spAutoFit/>
          </a:bodyPr>
          <a:lstStyle/>
          <a:p>
            <a:pPr marL="457200" marR="0" lvl="2"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100" normalizeH="0" baseline="0" noProof="0" dirty="0">
                <a:ln>
                  <a:noFill/>
                </a:ln>
                <a:solidFill>
                  <a:srgbClr val="003366"/>
                </a:solidFill>
                <a:effectLst/>
                <a:uLnTx/>
                <a:uFillTx/>
                <a:latin typeface="Roboto" panose="02000000000000000000" pitchFamily="2" charset="0"/>
                <a:ea typeface="Roboto" panose="02000000000000000000" pitchFamily="2" charset="0"/>
                <a:cs typeface="Open Sans" panose="020B0606030504020204" pitchFamily="34" charset="0"/>
              </a:rPr>
              <a:t>A story is great.</a:t>
            </a:r>
          </a:p>
          <a:p>
            <a:pPr marL="457200" marR="0" lvl="2"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100" normalizeH="0" baseline="0" noProof="0" dirty="0">
              <a:ln>
                <a:noFill/>
              </a:ln>
              <a:solidFill>
                <a:srgbClr val="003366"/>
              </a:solidFill>
              <a:effectLst/>
              <a:uLnTx/>
              <a:uFillTx/>
              <a:latin typeface="Roboto" panose="02000000000000000000" pitchFamily="2" charset="0"/>
              <a:ea typeface="Roboto" panose="02000000000000000000" pitchFamily="2" charset="0"/>
              <a:cs typeface="Open Sans" panose="020B0606030504020204" pitchFamily="34" charset="0"/>
            </a:endParaRPr>
          </a:p>
          <a:p>
            <a:pPr marL="457200" marR="0" lvl="2"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100" normalizeH="0" baseline="0" noProof="0" dirty="0">
                <a:ln>
                  <a:noFill/>
                </a:ln>
                <a:solidFill>
                  <a:srgbClr val="003366"/>
                </a:solidFill>
                <a:effectLst/>
                <a:uLnTx/>
                <a:uFillTx/>
                <a:latin typeface="Roboto" panose="02000000000000000000" pitchFamily="2" charset="0"/>
                <a:ea typeface="Roboto" panose="02000000000000000000" pitchFamily="2" charset="0"/>
                <a:cs typeface="Open Sans" panose="020B0606030504020204" pitchFamily="34" charset="0"/>
              </a:rPr>
              <a:t>An experience is even better.</a:t>
            </a:r>
          </a:p>
        </p:txBody>
      </p:sp>
    </p:spTree>
    <p:extLst>
      <p:ext uri="{BB962C8B-B14F-4D97-AF65-F5344CB8AC3E}">
        <p14:creationId xmlns:p14="http://schemas.microsoft.com/office/powerpoint/2010/main" val="508472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218CCDC6-C425-460B-A5E3-C5AD74C5C61C}"/>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pic>
        <p:nvPicPr>
          <p:cNvPr id="8" name="Picture Placeholder 7"/>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tretch>
            <a:fillRect/>
          </a:stretch>
        </p:blipFill>
        <p:spPr>
          <a:xfrm>
            <a:off x="5434222" y="1374002"/>
            <a:ext cx="6627575" cy="4418382"/>
          </a:xfrm>
        </p:spPr>
      </p:pic>
      <p:sp>
        <p:nvSpPr>
          <p:cNvPr id="3" name="TextBox 2">
            <a:extLst>
              <a:ext uri="{FF2B5EF4-FFF2-40B4-BE49-F238E27FC236}">
                <a16:creationId xmlns:a16="http://schemas.microsoft.com/office/drawing/2014/main" id="{A6AE9B3E-0E32-0745-A3E9-70D2F61419F8}"/>
              </a:ext>
            </a:extLst>
          </p:cNvPr>
          <p:cNvSpPr txBox="1">
            <a:spLocks/>
          </p:cNvSpPr>
          <p:nvPr/>
        </p:nvSpPr>
        <p:spPr>
          <a:xfrm>
            <a:off x="735355" y="2027698"/>
            <a:ext cx="5600133"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THE STORY</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68287BEC-C307-F347-80DE-572ABF299873}"/>
              </a:ext>
            </a:extLst>
          </p:cNvPr>
          <p:cNvSpPr txBox="1"/>
          <p:nvPr/>
        </p:nvSpPr>
        <p:spPr>
          <a:xfrm>
            <a:off x="735357" y="4103950"/>
            <a:ext cx="5289888" cy="1384995"/>
          </a:xfrm>
          <a:prstGeom prst="rect">
            <a:avLst/>
          </a:prstGeom>
          <a:noFill/>
        </p:spPr>
        <p:txBody>
          <a:bodyPr wrap="square" numCol="1"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err="1">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Mediable</a:t>
            </a: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 moments</a:t>
            </a:r>
          </a:p>
          <a:p>
            <a:pPr marL="6400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Firsts</a:t>
            </a:r>
          </a:p>
          <a:p>
            <a:pPr marL="6400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Community activities</a:t>
            </a:r>
          </a:p>
          <a:p>
            <a:pPr marL="6400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Good news stories</a:t>
            </a:r>
          </a:p>
        </p:txBody>
      </p:sp>
      <p:sp>
        <p:nvSpPr>
          <p:cNvPr id="5" name="TextBox 4">
            <a:extLst>
              <a:ext uri="{FF2B5EF4-FFF2-40B4-BE49-F238E27FC236}">
                <a16:creationId xmlns:a16="http://schemas.microsoft.com/office/drawing/2014/main" id="{CC2786AD-6B7F-7C43-B35C-AB1509B06381}"/>
              </a:ext>
            </a:extLst>
          </p:cNvPr>
          <p:cNvSpPr txBox="1">
            <a:spLocks/>
          </p:cNvSpPr>
          <p:nvPr/>
        </p:nvSpPr>
        <p:spPr>
          <a:xfrm>
            <a:off x="735355" y="2835742"/>
            <a:ext cx="4834282"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Start close to home</a:t>
            </a:r>
          </a:p>
        </p:txBody>
      </p:sp>
      <p:sp>
        <p:nvSpPr>
          <p:cNvPr id="6" name="Freeform 5">
            <a:extLst>
              <a:ext uri="{FF2B5EF4-FFF2-40B4-BE49-F238E27FC236}">
                <a16:creationId xmlns:a16="http://schemas.microsoft.com/office/drawing/2014/main" id="{6DFF19A9-A565-0B4A-9F19-AA8B671ED8FA}"/>
              </a:ext>
            </a:extLst>
          </p:cNvPr>
          <p:cNvSpPr>
            <a:spLocks/>
          </p:cNvSpPr>
          <p:nvPr/>
        </p:nvSpPr>
        <p:spPr bwMode="auto">
          <a:xfrm rot="5400000">
            <a:off x="1419911" y="3455330"/>
            <a:ext cx="52267" cy="685407"/>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01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8A6570B-72BB-4945-877D-21A7EF0A53E7}"/>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3" name="TextBox 2">
            <a:extLst>
              <a:ext uri="{FF2B5EF4-FFF2-40B4-BE49-F238E27FC236}">
                <a16:creationId xmlns:a16="http://schemas.microsoft.com/office/drawing/2014/main" id="{2FC56D6C-5835-BC49-8183-A1046E34266C}"/>
              </a:ext>
            </a:extLst>
          </p:cNvPr>
          <p:cNvSpPr txBox="1">
            <a:spLocks/>
          </p:cNvSpPr>
          <p:nvPr/>
        </p:nvSpPr>
        <p:spPr>
          <a:xfrm>
            <a:off x="533744" y="990227"/>
            <a:ext cx="7211971" cy="132343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CAPTURE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COVERAGE</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Freeform 5">
            <a:extLst>
              <a:ext uri="{FF2B5EF4-FFF2-40B4-BE49-F238E27FC236}">
                <a16:creationId xmlns:a16="http://schemas.microsoft.com/office/drawing/2014/main" id="{3FF175D6-C393-924F-931E-846F3216BCF8}"/>
              </a:ext>
            </a:extLst>
          </p:cNvPr>
          <p:cNvSpPr>
            <a:spLocks/>
          </p:cNvSpPr>
          <p:nvPr/>
        </p:nvSpPr>
        <p:spPr bwMode="auto">
          <a:xfrm rot="5400000" flipH="1">
            <a:off x="2737619" y="2094460"/>
            <a:ext cx="45719" cy="696619"/>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p:cNvSpPr txBox="1"/>
          <p:nvPr/>
        </p:nvSpPr>
        <p:spPr>
          <a:xfrm>
            <a:off x="533744" y="2998656"/>
            <a:ext cx="5150089" cy="2308324"/>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DVR</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Download</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Ask</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Acquire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Keep for your records!</a:t>
            </a:r>
          </a:p>
        </p:txBody>
      </p:sp>
      <p:pic>
        <p:nvPicPr>
          <p:cNvPr id="11" name="Picture Placeholder 7">
            <a:extLst>
              <a:ext uri="{FF2B5EF4-FFF2-40B4-BE49-F238E27FC236}">
                <a16:creationId xmlns:a16="http://schemas.microsoft.com/office/drawing/2014/main" id="{3EDB361F-BE18-483A-B248-2C57E60F5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100" y="-45718"/>
            <a:ext cx="10175456" cy="6783018"/>
          </a:xfrm>
          <a:custGeom>
            <a:avLst/>
            <a:gdLst>
              <a:gd name="connsiteX0" fmla="*/ 942638 w 6166002"/>
              <a:gd name="connsiteY0" fmla="*/ 3304618 h 5488728"/>
              <a:gd name="connsiteX1" fmla="*/ 1020224 w 6166002"/>
              <a:gd name="connsiteY1" fmla="*/ 3331017 h 5488728"/>
              <a:gd name="connsiteX2" fmla="*/ 3406168 w 6166002"/>
              <a:gd name="connsiteY2" fmla="*/ 5061364 h 5488728"/>
              <a:gd name="connsiteX3" fmla="*/ 3447351 w 6166002"/>
              <a:gd name="connsiteY3" fmla="*/ 5193206 h 5488728"/>
              <a:gd name="connsiteX4" fmla="*/ 3253497 w 6166002"/>
              <a:gd name="connsiteY4" fmla="*/ 5460508 h 5488728"/>
              <a:gd name="connsiteX5" fmla="*/ 3115384 w 6166002"/>
              <a:gd name="connsiteY5" fmla="*/ 5462321 h 5488728"/>
              <a:gd name="connsiteX6" fmla="*/ 729440 w 6166002"/>
              <a:gd name="connsiteY6" fmla="*/ 3731974 h 5488728"/>
              <a:gd name="connsiteX7" fmla="*/ 688257 w 6166002"/>
              <a:gd name="connsiteY7" fmla="*/ 3600132 h 5488728"/>
              <a:gd name="connsiteX8" fmla="*/ 882111 w 6166002"/>
              <a:gd name="connsiteY8" fmla="*/ 3332830 h 5488728"/>
              <a:gd name="connsiteX9" fmla="*/ 942638 w 6166002"/>
              <a:gd name="connsiteY9" fmla="*/ 3304618 h 5488728"/>
              <a:gd name="connsiteX10" fmla="*/ 877082 w 6166002"/>
              <a:gd name="connsiteY10" fmla="*/ 2582480 h 5488728"/>
              <a:gd name="connsiteX11" fmla="*/ 954667 w 6166002"/>
              <a:gd name="connsiteY11" fmla="*/ 2608879 h 5488728"/>
              <a:gd name="connsiteX12" fmla="*/ 4306024 w 6166002"/>
              <a:gd name="connsiteY12" fmla="*/ 5039368 h 5488728"/>
              <a:gd name="connsiteX13" fmla="*/ 4347207 w 6166002"/>
              <a:gd name="connsiteY13" fmla="*/ 5171210 h 5488728"/>
              <a:gd name="connsiteX14" fmla="*/ 4153353 w 6166002"/>
              <a:gd name="connsiteY14" fmla="*/ 5438512 h 5488728"/>
              <a:gd name="connsiteX15" fmla="*/ 4015240 w 6166002"/>
              <a:gd name="connsiteY15" fmla="*/ 5440325 h 5488728"/>
              <a:gd name="connsiteX16" fmla="*/ 663883 w 6166002"/>
              <a:gd name="connsiteY16" fmla="*/ 3009836 h 5488728"/>
              <a:gd name="connsiteX17" fmla="*/ 622701 w 6166002"/>
              <a:gd name="connsiteY17" fmla="*/ 2877994 h 5488728"/>
              <a:gd name="connsiteX18" fmla="*/ 816554 w 6166002"/>
              <a:gd name="connsiteY18" fmla="*/ 2610692 h 5488728"/>
              <a:gd name="connsiteX19" fmla="*/ 877082 w 6166002"/>
              <a:gd name="connsiteY19" fmla="*/ 2582480 h 5488728"/>
              <a:gd name="connsiteX20" fmla="*/ 411568 w 6166002"/>
              <a:gd name="connsiteY20" fmla="*/ 1570284 h 5488728"/>
              <a:gd name="connsiteX21" fmla="*/ 489154 w 6166002"/>
              <a:gd name="connsiteY21" fmla="*/ 1596683 h 5488728"/>
              <a:gd name="connsiteX22" fmla="*/ 4212884 w 6166002"/>
              <a:gd name="connsiteY22" fmla="*/ 4297226 h 5488728"/>
              <a:gd name="connsiteX23" fmla="*/ 4254067 w 6166002"/>
              <a:gd name="connsiteY23" fmla="*/ 4429069 h 5488728"/>
              <a:gd name="connsiteX24" fmla="*/ 4060213 w 6166002"/>
              <a:gd name="connsiteY24" fmla="*/ 4696370 h 5488728"/>
              <a:gd name="connsiteX25" fmla="*/ 3922100 w 6166002"/>
              <a:gd name="connsiteY25" fmla="*/ 4698183 h 5488728"/>
              <a:gd name="connsiteX26" fmla="*/ 198369 w 6166002"/>
              <a:gd name="connsiteY26" fmla="*/ 1997640 h 5488728"/>
              <a:gd name="connsiteX27" fmla="*/ 157187 w 6166002"/>
              <a:gd name="connsiteY27" fmla="*/ 1865798 h 5488728"/>
              <a:gd name="connsiteX28" fmla="*/ 351041 w 6166002"/>
              <a:gd name="connsiteY28" fmla="*/ 1598496 h 5488728"/>
              <a:gd name="connsiteX29" fmla="*/ 411568 w 6166002"/>
              <a:gd name="connsiteY29" fmla="*/ 1570284 h 5488728"/>
              <a:gd name="connsiteX30" fmla="*/ 1035592 w 6166002"/>
              <a:gd name="connsiteY30" fmla="*/ 1348248 h 5488728"/>
              <a:gd name="connsiteX31" fmla="*/ 1113177 w 6166002"/>
              <a:gd name="connsiteY31" fmla="*/ 1374646 h 5488728"/>
              <a:gd name="connsiteX32" fmla="*/ 5912654 w 6166002"/>
              <a:gd name="connsiteY32" fmla="*/ 4855348 h 5488728"/>
              <a:gd name="connsiteX33" fmla="*/ 5953836 w 6166002"/>
              <a:gd name="connsiteY33" fmla="*/ 4987190 h 5488728"/>
              <a:gd name="connsiteX34" fmla="*/ 5759982 w 6166002"/>
              <a:gd name="connsiteY34" fmla="*/ 5254492 h 5488728"/>
              <a:gd name="connsiteX35" fmla="*/ 5621869 w 6166002"/>
              <a:gd name="connsiteY35" fmla="*/ 5256305 h 5488728"/>
              <a:gd name="connsiteX36" fmla="*/ 822393 w 6166002"/>
              <a:gd name="connsiteY36" fmla="*/ 1775604 h 5488728"/>
              <a:gd name="connsiteX37" fmla="*/ 781211 w 6166002"/>
              <a:gd name="connsiteY37" fmla="*/ 1643761 h 5488728"/>
              <a:gd name="connsiteX38" fmla="*/ 975064 w 6166002"/>
              <a:gd name="connsiteY38" fmla="*/ 1376460 h 5488728"/>
              <a:gd name="connsiteX39" fmla="*/ 1035592 w 6166002"/>
              <a:gd name="connsiteY39" fmla="*/ 1348248 h 5488728"/>
              <a:gd name="connsiteX40" fmla="*/ 2159515 w 6166002"/>
              <a:gd name="connsiteY40" fmla="*/ 814157 h 5488728"/>
              <a:gd name="connsiteX41" fmla="*/ 2237100 w 6166002"/>
              <a:gd name="connsiteY41" fmla="*/ 840555 h 5488728"/>
              <a:gd name="connsiteX42" fmla="*/ 6112538 w 6166002"/>
              <a:gd name="connsiteY42" fmla="*/ 3651121 h 5488728"/>
              <a:gd name="connsiteX43" fmla="*/ 6153721 w 6166002"/>
              <a:gd name="connsiteY43" fmla="*/ 3782963 h 5488728"/>
              <a:gd name="connsiteX44" fmla="*/ 5959867 w 6166002"/>
              <a:gd name="connsiteY44" fmla="*/ 4050265 h 5488728"/>
              <a:gd name="connsiteX45" fmla="*/ 5821754 w 6166002"/>
              <a:gd name="connsiteY45" fmla="*/ 4052078 h 5488728"/>
              <a:gd name="connsiteX46" fmla="*/ 1946316 w 6166002"/>
              <a:gd name="connsiteY46" fmla="*/ 1241513 h 5488728"/>
              <a:gd name="connsiteX47" fmla="*/ 1905133 w 6166002"/>
              <a:gd name="connsiteY47" fmla="*/ 1109670 h 5488728"/>
              <a:gd name="connsiteX48" fmla="*/ 2098987 w 6166002"/>
              <a:gd name="connsiteY48" fmla="*/ 842369 h 5488728"/>
              <a:gd name="connsiteX49" fmla="*/ 2159515 w 6166002"/>
              <a:gd name="connsiteY49" fmla="*/ 814157 h 5488728"/>
              <a:gd name="connsiteX50" fmla="*/ 266663 w 6166002"/>
              <a:gd name="connsiteY50" fmla="*/ 116007 h 5488728"/>
              <a:gd name="connsiteX51" fmla="*/ 344248 w 6166002"/>
              <a:gd name="connsiteY51" fmla="*/ 142406 h 5488728"/>
              <a:gd name="connsiteX52" fmla="*/ 5267849 w 6166002"/>
              <a:gd name="connsiteY52" fmla="*/ 3713125 h 5488728"/>
              <a:gd name="connsiteX53" fmla="*/ 5309032 w 6166002"/>
              <a:gd name="connsiteY53" fmla="*/ 3844968 h 5488728"/>
              <a:gd name="connsiteX54" fmla="*/ 5115178 w 6166002"/>
              <a:gd name="connsiteY54" fmla="*/ 4112269 h 5488728"/>
              <a:gd name="connsiteX55" fmla="*/ 4977065 w 6166002"/>
              <a:gd name="connsiteY55" fmla="*/ 4114082 h 5488728"/>
              <a:gd name="connsiteX56" fmla="*/ 53464 w 6166002"/>
              <a:gd name="connsiteY56" fmla="*/ 543363 h 5488728"/>
              <a:gd name="connsiteX57" fmla="*/ 12282 w 6166002"/>
              <a:gd name="connsiteY57" fmla="*/ 411520 h 5488728"/>
              <a:gd name="connsiteX58" fmla="*/ 206135 w 6166002"/>
              <a:gd name="connsiteY58" fmla="*/ 144219 h 5488728"/>
              <a:gd name="connsiteX59" fmla="*/ 266663 w 6166002"/>
              <a:gd name="connsiteY59" fmla="*/ 116007 h 5488728"/>
              <a:gd name="connsiteX60" fmla="*/ 1997416 w 6166002"/>
              <a:gd name="connsiteY60" fmla="*/ 22005 h 5488728"/>
              <a:gd name="connsiteX61" fmla="*/ 2075001 w 6166002"/>
              <a:gd name="connsiteY61" fmla="*/ 48404 h 5488728"/>
              <a:gd name="connsiteX62" fmla="*/ 4998818 w 6166002"/>
              <a:gd name="connsiteY62" fmla="*/ 2168830 h 5488728"/>
              <a:gd name="connsiteX63" fmla="*/ 5040002 w 6166002"/>
              <a:gd name="connsiteY63" fmla="*/ 2300672 h 5488728"/>
              <a:gd name="connsiteX64" fmla="*/ 4846148 w 6166002"/>
              <a:gd name="connsiteY64" fmla="*/ 2567973 h 5488728"/>
              <a:gd name="connsiteX65" fmla="*/ 4708035 w 6166002"/>
              <a:gd name="connsiteY65" fmla="*/ 2569786 h 5488728"/>
              <a:gd name="connsiteX66" fmla="*/ 1784218 w 6166002"/>
              <a:gd name="connsiteY66" fmla="*/ 449361 h 5488728"/>
              <a:gd name="connsiteX67" fmla="*/ 1743035 w 6166002"/>
              <a:gd name="connsiteY67" fmla="*/ 317518 h 5488728"/>
              <a:gd name="connsiteX68" fmla="*/ 1936889 w 6166002"/>
              <a:gd name="connsiteY68" fmla="*/ 50217 h 5488728"/>
              <a:gd name="connsiteX69" fmla="*/ 1997416 w 6166002"/>
              <a:gd name="connsiteY69" fmla="*/ 22005 h 5488728"/>
              <a:gd name="connsiteX70" fmla="*/ 2897272 w 6166002"/>
              <a:gd name="connsiteY70" fmla="*/ 9 h 5488728"/>
              <a:gd name="connsiteX71" fmla="*/ 2974858 w 6166002"/>
              <a:gd name="connsiteY71" fmla="*/ 26408 h 5488728"/>
              <a:gd name="connsiteX72" fmla="*/ 4712596 w 6166002"/>
              <a:gd name="connsiteY72" fmla="*/ 1286659 h 5488728"/>
              <a:gd name="connsiteX73" fmla="*/ 4753778 w 6166002"/>
              <a:gd name="connsiteY73" fmla="*/ 1418503 h 5488728"/>
              <a:gd name="connsiteX74" fmla="*/ 4559925 w 6166002"/>
              <a:gd name="connsiteY74" fmla="*/ 1685804 h 5488728"/>
              <a:gd name="connsiteX75" fmla="*/ 4421811 w 6166002"/>
              <a:gd name="connsiteY75" fmla="*/ 1687618 h 5488728"/>
              <a:gd name="connsiteX76" fmla="*/ 2684073 w 6166002"/>
              <a:gd name="connsiteY76" fmla="*/ 427366 h 5488728"/>
              <a:gd name="connsiteX77" fmla="*/ 2642891 w 6166002"/>
              <a:gd name="connsiteY77" fmla="*/ 295522 h 5488728"/>
              <a:gd name="connsiteX78" fmla="*/ 2836744 w 6166002"/>
              <a:gd name="connsiteY78" fmla="*/ 28221 h 5488728"/>
              <a:gd name="connsiteX79" fmla="*/ 2897272 w 6166002"/>
              <a:gd name="connsiteY79" fmla="*/ 9 h 5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66002" h="5488728">
                <a:moveTo>
                  <a:pt x="942638" y="3304618"/>
                </a:moveTo>
                <a:cubicBezTo>
                  <a:pt x="967632" y="3304290"/>
                  <a:pt x="995469" y="3313064"/>
                  <a:pt x="1020224" y="3331017"/>
                </a:cubicBezTo>
                <a:lnTo>
                  <a:pt x="3406168" y="5061364"/>
                </a:lnTo>
                <a:cubicBezTo>
                  <a:pt x="3455679" y="5097270"/>
                  <a:pt x="3474117" y="5156298"/>
                  <a:pt x="3447351" y="5193206"/>
                </a:cubicBezTo>
                <a:lnTo>
                  <a:pt x="3253497" y="5460508"/>
                </a:lnTo>
                <a:cubicBezTo>
                  <a:pt x="3226730" y="5497416"/>
                  <a:pt x="3164895" y="5498228"/>
                  <a:pt x="3115384" y="5462321"/>
                </a:cubicBezTo>
                <a:lnTo>
                  <a:pt x="729440" y="3731974"/>
                </a:lnTo>
                <a:cubicBezTo>
                  <a:pt x="679929" y="3696068"/>
                  <a:pt x="661491" y="3637039"/>
                  <a:pt x="688257" y="3600132"/>
                </a:cubicBezTo>
                <a:lnTo>
                  <a:pt x="882111" y="3332830"/>
                </a:lnTo>
                <a:cubicBezTo>
                  <a:pt x="895494" y="3314376"/>
                  <a:pt x="917645" y="3304946"/>
                  <a:pt x="942638" y="3304618"/>
                </a:cubicBezTo>
                <a:close/>
                <a:moveTo>
                  <a:pt x="877082" y="2582480"/>
                </a:moveTo>
                <a:cubicBezTo>
                  <a:pt x="902075" y="2582152"/>
                  <a:pt x="929912" y="2590926"/>
                  <a:pt x="954667" y="2608879"/>
                </a:cubicBezTo>
                <a:lnTo>
                  <a:pt x="4306024" y="5039368"/>
                </a:lnTo>
                <a:cubicBezTo>
                  <a:pt x="4355535" y="5075274"/>
                  <a:pt x="4373973" y="5134303"/>
                  <a:pt x="4347207" y="5171210"/>
                </a:cubicBezTo>
                <a:lnTo>
                  <a:pt x="4153353" y="5438512"/>
                </a:lnTo>
                <a:cubicBezTo>
                  <a:pt x="4126587" y="5475420"/>
                  <a:pt x="4064751" y="5476231"/>
                  <a:pt x="4015240" y="5440325"/>
                </a:cubicBezTo>
                <a:lnTo>
                  <a:pt x="663883" y="3009836"/>
                </a:lnTo>
                <a:cubicBezTo>
                  <a:pt x="614372" y="2973930"/>
                  <a:pt x="595934" y="2914902"/>
                  <a:pt x="622701" y="2877994"/>
                </a:cubicBezTo>
                <a:lnTo>
                  <a:pt x="816554" y="2610692"/>
                </a:lnTo>
                <a:cubicBezTo>
                  <a:pt x="829938" y="2592238"/>
                  <a:pt x="852088" y="2582808"/>
                  <a:pt x="877082" y="2582480"/>
                </a:cubicBezTo>
                <a:close/>
                <a:moveTo>
                  <a:pt x="411568" y="1570284"/>
                </a:moveTo>
                <a:cubicBezTo>
                  <a:pt x="436562" y="1569956"/>
                  <a:pt x="464398" y="1578730"/>
                  <a:pt x="489154" y="1596683"/>
                </a:cubicBezTo>
                <a:lnTo>
                  <a:pt x="4212884" y="4297226"/>
                </a:lnTo>
                <a:cubicBezTo>
                  <a:pt x="4262395" y="4333133"/>
                  <a:pt x="4280833" y="4392161"/>
                  <a:pt x="4254067" y="4429069"/>
                </a:cubicBezTo>
                <a:lnTo>
                  <a:pt x="4060213" y="4696370"/>
                </a:lnTo>
                <a:cubicBezTo>
                  <a:pt x="4033446" y="4733278"/>
                  <a:pt x="3971611" y="4734090"/>
                  <a:pt x="3922100" y="4698183"/>
                </a:cubicBezTo>
                <a:lnTo>
                  <a:pt x="198369" y="1997640"/>
                </a:lnTo>
                <a:cubicBezTo>
                  <a:pt x="148859" y="1961734"/>
                  <a:pt x="130420" y="1902705"/>
                  <a:pt x="157187" y="1865798"/>
                </a:cubicBezTo>
                <a:lnTo>
                  <a:pt x="351041" y="1598496"/>
                </a:lnTo>
                <a:cubicBezTo>
                  <a:pt x="364424" y="1580042"/>
                  <a:pt x="386575" y="1570612"/>
                  <a:pt x="411568" y="1570284"/>
                </a:cubicBezTo>
                <a:close/>
                <a:moveTo>
                  <a:pt x="1035592" y="1348248"/>
                </a:moveTo>
                <a:cubicBezTo>
                  <a:pt x="1060585" y="1347920"/>
                  <a:pt x="1088422" y="1356693"/>
                  <a:pt x="1113177" y="1374646"/>
                </a:cubicBezTo>
                <a:lnTo>
                  <a:pt x="5912654" y="4855348"/>
                </a:lnTo>
                <a:cubicBezTo>
                  <a:pt x="5962164" y="4891254"/>
                  <a:pt x="5980602" y="4950282"/>
                  <a:pt x="5953836" y="4987190"/>
                </a:cubicBezTo>
                <a:lnTo>
                  <a:pt x="5759982" y="5254492"/>
                </a:lnTo>
                <a:cubicBezTo>
                  <a:pt x="5733216" y="5291399"/>
                  <a:pt x="5671380" y="5292211"/>
                  <a:pt x="5621869" y="5256305"/>
                </a:cubicBezTo>
                <a:lnTo>
                  <a:pt x="822393" y="1775604"/>
                </a:lnTo>
                <a:cubicBezTo>
                  <a:pt x="772882" y="1739697"/>
                  <a:pt x="754444" y="1680669"/>
                  <a:pt x="781211" y="1643761"/>
                </a:cubicBezTo>
                <a:lnTo>
                  <a:pt x="975064" y="1376460"/>
                </a:lnTo>
                <a:cubicBezTo>
                  <a:pt x="988448" y="1358006"/>
                  <a:pt x="1010598" y="1348576"/>
                  <a:pt x="1035592" y="1348248"/>
                </a:cubicBezTo>
                <a:close/>
                <a:moveTo>
                  <a:pt x="2159515" y="814157"/>
                </a:moveTo>
                <a:cubicBezTo>
                  <a:pt x="2184508" y="813829"/>
                  <a:pt x="2212345" y="822602"/>
                  <a:pt x="2237100" y="840555"/>
                </a:cubicBezTo>
                <a:lnTo>
                  <a:pt x="6112538" y="3651121"/>
                </a:lnTo>
                <a:cubicBezTo>
                  <a:pt x="6162049" y="3687027"/>
                  <a:pt x="6180487" y="3746055"/>
                  <a:pt x="6153721" y="3782963"/>
                </a:cubicBezTo>
                <a:lnTo>
                  <a:pt x="5959867" y="4050265"/>
                </a:lnTo>
                <a:cubicBezTo>
                  <a:pt x="5933100" y="4087173"/>
                  <a:pt x="5871265" y="4087985"/>
                  <a:pt x="5821754" y="4052078"/>
                </a:cubicBezTo>
                <a:lnTo>
                  <a:pt x="1946316" y="1241513"/>
                </a:lnTo>
                <a:cubicBezTo>
                  <a:pt x="1896805" y="1205606"/>
                  <a:pt x="1878367" y="1146578"/>
                  <a:pt x="1905133" y="1109670"/>
                </a:cubicBezTo>
                <a:lnTo>
                  <a:pt x="2098987" y="842369"/>
                </a:lnTo>
                <a:cubicBezTo>
                  <a:pt x="2112371" y="823915"/>
                  <a:pt x="2134521" y="814485"/>
                  <a:pt x="2159515" y="814157"/>
                </a:cubicBezTo>
                <a:close/>
                <a:moveTo>
                  <a:pt x="266663" y="116007"/>
                </a:moveTo>
                <a:cubicBezTo>
                  <a:pt x="291656" y="115679"/>
                  <a:pt x="319493" y="124453"/>
                  <a:pt x="344248" y="142406"/>
                </a:cubicBezTo>
                <a:lnTo>
                  <a:pt x="5267849" y="3713125"/>
                </a:lnTo>
                <a:cubicBezTo>
                  <a:pt x="5317360" y="3749031"/>
                  <a:pt x="5335798" y="3808060"/>
                  <a:pt x="5309032" y="3844968"/>
                </a:cubicBezTo>
                <a:lnTo>
                  <a:pt x="5115178" y="4112269"/>
                </a:lnTo>
                <a:cubicBezTo>
                  <a:pt x="5088411" y="4149177"/>
                  <a:pt x="5026576" y="4149989"/>
                  <a:pt x="4977065" y="4114082"/>
                </a:cubicBezTo>
                <a:lnTo>
                  <a:pt x="53464" y="543363"/>
                </a:lnTo>
                <a:cubicBezTo>
                  <a:pt x="3953" y="507456"/>
                  <a:pt x="-14485" y="448428"/>
                  <a:pt x="12282" y="411520"/>
                </a:cubicBezTo>
                <a:lnTo>
                  <a:pt x="206135" y="144219"/>
                </a:lnTo>
                <a:cubicBezTo>
                  <a:pt x="219519" y="125765"/>
                  <a:pt x="241669" y="116335"/>
                  <a:pt x="266663" y="116007"/>
                </a:cubicBezTo>
                <a:close/>
                <a:moveTo>
                  <a:pt x="1997416" y="22005"/>
                </a:moveTo>
                <a:cubicBezTo>
                  <a:pt x="2022410" y="21677"/>
                  <a:pt x="2050246" y="30451"/>
                  <a:pt x="2075001" y="48404"/>
                </a:cubicBezTo>
                <a:lnTo>
                  <a:pt x="4998818" y="2168830"/>
                </a:lnTo>
                <a:cubicBezTo>
                  <a:pt x="5048329" y="2204737"/>
                  <a:pt x="5066768" y="2263764"/>
                  <a:pt x="5040002" y="2300672"/>
                </a:cubicBezTo>
                <a:lnTo>
                  <a:pt x="4846148" y="2567973"/>
                </a:lnTo>
                <a:cubicBezTo>
                  <a:pt x="4819381" y="2604881"/>
                  <a:pt x="4757545" y="2605693"/>
                  <a:pt x="4708035" y="2569786"/>
                </a:cubicBezTo>
                <a:lnTo>
                  <a:pt x="1784218" y="449361"/>
                </a:lnTo>
                <a:cubicBezTo>
                  <a:pt x="1734707" y="413454"/>
                  <a:pt x="1716269" y="354426"/>
                  <a:pt x="1743035" y="317518"/>
                </a:cubicBezTo>
                <a:lnTo>
                  <a:pt x="1936889" y="50217"/>
                </a:lnTo>
                <a:cubicBezTo>
                  <a:pt x="1950273" y="31763"/>
                  <a:pt x="1972423" y="22333"/>
                  <a:pt x="1997416" y="22005"/>
                </a:cubicBezTo>
                <a:close/>
                <a:moveTo>
                  <a:pt x="2897272" y="9"/>
                </a:moveTo>
                <a:cubicBezTo>
                  <a:pt x="2922266" y="-319"/>
                  <a:pt x="2950103" y="8454"/>
                  <a:pt x="2974858" y="26408"/>
                </a:cubicBezTo>
                <a:lnTo>
                  <a:pt x="4712596" y="1286659"/>
                </a:lnTo>
                <a:cubicBezTo>
                  <a:pt x="4762107" y="1322566"/>
                  <a:pt x="4780545" y="1381595"/>
                  <a:pt x="4753778" y="1418503"/>
                </a:cubicBezTo>
                <a:lnTo>
                  <a:pt x="4559925" y="1685804"/>
                </a:lnTo>
                <a:cubicBezTo>
                  <a:pt x="4533159" y="1722711"/>
                  <a:pt x="4471323" y="1723524"/>
                  <a:pt x="4421811" y="1687618"/>
                </a:cubicBezTo>
                <a:lnTo>
                  <a:pt x="2684073" y="427366"/>
                </a:lnTo>
                <a:cubicBezTo>
                  <a:pt x="2634562" y="391459"/>
                  <a:pt x="2616125" y="332430"/>
                  <a:pt x="2642891" y="295522"/>
                </a:cubicBezTo>
                <a:lnTo>
                  <a:pt x="2836744" y="28221"/>
                </a:lnTo>
                <a:cubicBezTo>
                  <a:pt x="2850128" y="9768"/>
                  <a:pt x="2872278" y="338"/>
                  <a:pt x="2897272" y="9"/>
                </a:cubicBezTo>
                <a:close/>
              </a:path>
            </a:pathLst>
          </a:custGeom>
        </p:spPr>
      </p:pic>
    </p:spTree>
    <p:extLst>
      <p:ext uri="{BB962C8B-B14F-4D97-AF65-F5344CB8AC3E}">
        <p14:creationId xmlns:p14="http://schemas.microsoft.com/office/powerpoint/2010/main" val="1237794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4AB6B830-29B6-48D9-9EF8-9E7D2E92C8DC}"/>
              </a:ext>
            </a:extLst>
          </p:cNvPr>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pic>
        <p:nvPicPr>
          <p:cNvPr id="8" name="Picture Placeholder 7"/>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tretch>
            <a:fillRect/>
          </a:stretch>
        </p:blipFill>
        <p:spPr>
          <a:xfrm>
            <a:off x="6307260" y="-354428"/>
            <a:ext cx="10819630" cy="7212428"/>
          </a:xfrm>
        </p:spPr>
      </p:pic>
      <p:sp>
        <p:nvSpPr>
          <p:cNvPr id="3" name="TextBox 2">
            <a:extLst>
              <a:ext uri="{FF2B5EF4-FFF2-40B4-BE49-F238E27FC236}">
                <a16:creationId xmlns:a16="http://schemas.microsoft.com/office/drawing/2014/main" id="{A6AE9B3E-0E32-0745-A3E9-70D2F61419F8}"/>
              </a:ext>
            </a:extLst>
          </p:cNvPr>
          <p:cNvSpPr txBox="1">
            <a:spLocks/>
          </p:cNvSpPr>
          <p:nvPr/>
        </p:nvSpPr>
        <p:spPr>
          <a:xfrm>
            <a:off x="261824" y="737740"/>
            <a:ext cx="6432890"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RESHARE CONTENT</a:t>
            </a:r>
            <a:endParaRPr kumimoji="0" lang="fr-CA" sz="4000" b="1" i="1"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68287BEC-C307-F347-80DE-572ABF299873}"/>
              </a:ext>
            </a:extLst>
          </p:cNvPr>
          <p:cNvSpPr txBox="1"/>
          <p:nvPr/>
        </p:nvSpPr>
        <p:spPr>
          <a:xfrm>
            <a:off x="261826" y="2813992"/>
            <a:ext cx="8196374" cy="2308324"/>
          </a:xfrm>
          <a:prstGeom prst="rect">
            <a:avLst/>
          </a:prstGeom>
          <a:noFill/>
        </p:spPr>
        <p:txBody>
          <a:bodyPr wrap="square" numCol="1"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Embed videos on web page</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Create a blog post</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Share links on social sites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Encourage sharing</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Send out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10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Open Sans" panose="020B0606030504020204" pitchFamily="34" charset="0"/>
              </a:rPr>
              <a:t>Share in presentations</a:t>
            </a:r>
          </a:p>
        </p:txBody>
      </p:sp>
      <p:sp>
        <p:nvSpPr>
          <p:cNvPr id="5" name="TextBox 4">
            <a:extLst>
              <a:ext uri="{FF2B5EF4-FFF2-40B4-BE49-F238E27FC236}">
                <a16:creationId xmlns:a16="http://schemas.microsoft.com/office/drawing/2014/main" id="{CC2786AD-6B7F-7C43-B35C-AB1509B06381}"/>
              </a:ext>
            </a:extLst>
          </p:cNvPr>
          <p:cNvSpPr txBox="1">
            <a:spLocks/>
          </p:cNvSpPr>
          <p:nvPr/>
        </p:nvSpPr>
        <p:spPr>
          <a:xfrm>
            <a:off x="231087" y="1463071"/>
            <a:ext cx="4834282" cy="95410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Repackage the story for your audiences</a:t>
            </a:r>
          </a:p>
        </p:txBody>
      </p:sp>
      <p:sp>
        <p:nvSpPr>
          <p:cNvPr id="6" name="Freeform 5">
            <a:extLst>
              <a:ext uri="{FF2B5EF4-FFF2-40B4-BE49-F238E27FC236}">
                <a16:creationId xmlns:a16="http://schemas.microsoft.com/office/drawing/2014/main" id="{6DFF19A9-A565-0B4A-9F19-AA8B671ED8FA}"/>
              </a:ext>
            </a:extLst>
          </p:cNvPr>
          <p:cNvSpPr>
            <a:spLocks/>
          </p:cNvSpPr>
          <p:nvPr/>
        </p:nvSpPr>
        <p:spPr bwMode="auto">
          <a:xfrm rot="5400000" flipH="1">
            <a:off x="949655" y="2214366"/>
            <a:ext cx="45719" cy="685407"/>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42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C19B8CEB-4C37-4D17-A482-72E14ADF1B85}"/>
              </a:ext>
            </a:extLst>
          </p:cNvPr>
          <p:cNvSpPr/>
          <p:nvPr/>
        </p:nvSpPr>
        <p:spPr>
          <a:xfrm>
            <a:off x="428" y="0"/>
            <a:ext cx="12191144" cy="6857519"/>
          </a:xfrm>
          <a:prstGeom prst="rect">
            <a:avLst/>
          </a:prstGeom>
          <a:blipFill>
            <a:blip r:embed="rId3" cstate="print"/>
            <a:stretch>
              <a:fillRect/>
            </a:stretch>
          </a:blipFill>
        </p:spPr>
        <p:txBody>
          <a:bodyPr wrap="square" lIns="0" tIns="0" rIns="0" bIns="0" rtlCol="0"/>
          <a:lstStyle/>
          <a:p>
            <a:endParaRPr sz="1092"/>
          </a:p>
        </p:txBody>
      </p:sp>
      <p:sp>
        <p:nvSpPr>
          <p:cNvPr id="5" name="object 5">
            <a:extLst>
              <a:ext uri="{FF2B5EF4-FFF2-40B4-BE49-F238E27FC236}">
                <a16:creationId xmlns:a16="http://schemas.microsoft.com/office/drawing/2014/main" id="{186A4297-9B78-4021-8DE0-198495B16868}"/>
              </a:ext>
            </a:extLst>
          </p:cNvPr>
          <p:cNvSpPr txBox="1">
            <a:spLocks/>
          </p:cNvSpPr>
          <p:nvPr/>
        </p:nvSpPr>
        <p:spPr>
          <a:xfrm>
            <a:off x="660185" y="1145069"/>
            <a:ext cx="3338609" cy="701808"/>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3081">
              <a:lnSpc>
                <a:spcPct val="120800"/>
              </a:lnSpc>
              <a:spcBef>
                <a:spcPts val="58"/>
              </a:spcBef>
            </a:pPr>
            <a:r>
              <a:rPr lang="en-US" sz="4002" b="1" dirty="0">
                <a:solidFill>
                  <a:srgbClr val="636363"/>
                </a:solidFill>
              </a:rPr>
              <a:t>Considerations</a:t>
            </a:r>
            <a:endParaRPr lang="en-US" sz="4002" b="1" dirty="0"/>
          </a:p>
        </p:txBody>
      </p:sp>
      <p:sp>
        <p:nvSpPr>
          <p:cNvPr id="3" name="Content Placeholder 2">
            <a:extLst>
              <a:ext uri="{FF2B5EF4-FFF2-40B4-BE49-F238E27FC236}">
                <a16:creationId xmlns:a16="http://schemas.microsoft.com/office/drawing/2014/main" id="{D8AA2F3D-6D14-4C84-B23F-6A370C4E081B}"/>
              </a:ext>
            </a:extLst>
          </p:cNvPr>
          <p:cNvSpPr>
            <a:spLocks noGrp="1"/>
          </p:cNvSpPr>
          <p:nvPr>
            <p:ph idx="1"/>
          </p:nvPr>
        </p:nvSpPr>
        <p:spPr/>
        <p:txBody>
          <a:bodyPr>
            <a:noAutofit/>
          </a:bodyPr>
          <a:lstStyle/>
          <a:p>
            <a:pPr marL="293451" marR="3081" indent="-285750">
              <a:lnSpc>
                <a:spcPct val="150000"/>
              </a:lnSpc>
              <a:spcBef>
                <a:spcPts val="218"/>
              </a:spcBef>
            </a:pPr>
            <a:r>
              <a:rPr lang="en-US" sz="2000" spc="73" dirty="0">
                <a:solidFill>
                  <a:srgbClr val="636363"/>
                </a:solidFill>
                <a:latin typeface="Roboto" panose="02000000000000000000"/>
                <a:cs typeface="Arial"/>
              </a:rPr>
              <a:t>Follow the BSA Social Media Guidelines</a:t>
            </a:r>
          </a:p>
          <a:p>
            <a:pPr marL="293451" marR="3081" indent="-285750">
              <a:lnSpc>
                <a:spcPct val="150000"/>
              </a:lnSpc>
              <a:spcBef>
                <a:spcPts val="218"/>
              </a:spcBef>
            </a:pPr>
            <a:r>
              <a:rPr lang="en-US" sz="2000" spc="73" dirty="0">
                <a:solidFill>
                  <a:srgbClr val="636363"/>
                </a:solidFill>
                <a:latin typeface="Roboto" panose="02000000000000000000"/>
                <a:cs typeface="Arial"/>
              </a:rPr>
              <a:t>Remember to strictly adhere to the terms of service and existing guidelines for each respective social media </a:t>
            </a:r>
          </a:p>
          <a:p>
            <a:pPr marL="293451" marR="3081" indent="-285750">
              <a:lnSpc>
                <a:spcPct val="150000"/>
              </a:lnSpc>
              <a:spcBef>
                <a:spcPts val="218"/>
              </a:spcBef>
            </a:pPr>
            <a:r>
              <a:rPr lang="en-US" sz="2000" spc="73" dirty="0">
                <a:solidFill>
                  <a:srgbClr val="636363"/>
                </a:solidFill>
                <a:latin typeface="Roboto" panose="02000000000000000000"/>
                <a:cs typeface="Arial"/>
              </a:rPr>
              <a:t>Designate an administrator for the page or account</a:t>
            </a:r>
          </a:p>
          <a:p>
            <a:pPr marL="293451" marR="3081" indent="-285750">
              <a:lnSpc>
                <a:spcPct val="150000"/>
              </a:lnSpc>
              <a:spcBef>
                <a:spcPts val="218"/>
              </a:spcBef>
            </a:pPr>
            <a:r>
              <a:rPr lang="en-US" sz="2000" spc="73" dirty="0">
                <a:solidFill>
                  <a:srgbClr val="636363"/>
                </a:solidFill>
                <a:latin typeface="Roboto" panose="02000000000000000000"/>
                <a:cs typeface="Arial"/>
              </a:rPr>
              <a:t>Avoid giving out personal information on public pages or forums</a:t>
            </a:r>
          </a:p>
          <a:p>
            <a:pPr marL="293451" marR="3081" indent="-285750">
              <a:lnSpc>
                <a:spcPct val="150000"/>
              </a:lnSpc>
              <a:spcBef>
                <a:spcPts val="218"/>
              </a:spcBef>
            </a:pPr>
            <a:r>
              <a:rPr lang="en-US" sz="2000" spc="73" dirty="0">
                <a:solidFill>
                  <a:srgbClr val="636363"/>
                </a:solidFill>
                <a:latin typeface="Roboto" panose="02000000000000000000"/>
                <a:cs typeface="Arial"/>
              </a:rPr>
              <a:t>Monitor content and remove any highly offensive posts</a:t>
            </a:r>
          </a:p>
          <a:p>
            <a:pPr marL="293451" marR="3081" indent="-285750">
              <a:lnSpc>
                <a:spcPct val="150000"/>
              </a:lnSpc>
              <a:spcBef>
                <a:spcPts val="218"/>
              </a:spcBef>
            </a:pPr>
            <a:r>
              <a:rPr lang="en-US" sz="2000" spc="73" dirty="0">
                <a:solidFill>
                  <a:srgbClr val="636363"/>
                </a:solidFill>
                <a:latin typeface="Roboto" panose="02000000000000000000"/>
                <a:cs typeface="Arial"/>
              </a:rPr>
              <a:t>Be prepared to respond to negative or inaccurate posts if warranted</a:t>
            </a:r>
          </a:p>
          <a:p>
            <a:pPr marL="293451" marR="3081" indent="-285750">
              <a:lnSpc>
                <a:spcPct val="150000"/>
              </a:lnSpc>
              <a:spcBef>
                <a:spcPts val="218"/>
              </a:spcBef>
            </a:pPr>
            <a:r>
              <a:rPr lang="en-US" sz="2000" spc="73" dirty="0">
                <a:solidFill>
                  <a:srgbClr val="636363"/>
                </a:solidFill>
                <a:latin typeface="Roboto" panose="02000000000000000000"/>
                <a:cs typeface="Arial"/>
              </a:rPr>
              <a:t>Direct media inquiries to the appropriate Council designee</a:t>
            </a:r>
          </a:p>
        </p:txBody>
      </p:sp>
    </p:spTree>
    <p:extLst>
      <p:ext uri="{BB962C8B-B14F-4D97-AF65-F5344CB8AC3E}">
        <p14:creationId xmlns:p14="http://schemas.microsoft.com/office/powerpoint/2010/main" val="159786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3">
            <a:extLst>
              <a:ext uri="{FF2B5EF4-FFF2-40B4-BE49-F238E27FC236}">
                <a16:creationId xmlns:a16="http://schemas.microsoft.com/office/drawing/2014/main" id="{93CD32E1-FAEB-4E4F-899F-4EE852FA021A}"/>
              </a:ext>
            </a:extLst>
          </p:cNvPr>
          <p:cNvSpPr/>
          <p:nvPr/>
        </p:nvSpPr>
        <p:spPr>
          <a:xfrm>
            <a:off x="428" y="0"/>
            <a:ext cx="12191144" cy="6857519"/>
          </a:xfrm>
          <a:prstGeom prst="rect">
            <a:avLst/>
          </a:prstGeom>
          <a:blipFill>
            <a:blip r:embed="rId3" cstate="print"/>
            <a:stretch>
              <a:fillRect/>
            </a:stretch>
          </a:blipFill>
        </p:spPr>
        <p:txBody>
          <a:bodyPr wrap="square" lIns="0" tIns="0" rIns="0" bIns="0" rtlCol="0"/>
          <a:lstStyle/>
          <a:p>
            <a:endParaRPr sz="1092"/>
          </a:p>
        </p:txBody>
      </p:sp>
      <p:sp>
        <p:nvSpPr>
          <p:cNvPr id="11" name="object 11"/>
          <p:cNvSpPr txBox="1">
            <a:spLocks noGrp="1"/>
          </p:cNvSpPr>
          <p:nvPr>
            <p:ph sz="half" idx="2"/>
          </p:nvPr>
        </p:nvSpPr>
        <p:spPr>
          <a:xfrm>
            <a:off x="876070" y="2036594"/>
            <a:ext cx="7257996" cy="3042364"/>
          </a:xfrm>
          <a:prstGeom prst="rect">
            <a:avLst/>
          </a:prstGeom>
        </p:spPr>
        <p:txBody>
          <a:bodyPr vert="horz" wrap="square" lIns="0" tIns="83559" rIns="0" bIns="0" rtlCol="0">
            <a:spAutoFit/>
          </a:bodyPr>
          <a:lstStyle/>
          <a:p>
            <a:pPr lvl="0">
              <a:lnSpc>
                <a:spcPct val="150000"/>
              </a:lnSpc>
            </a:pPr>
            <a:r>
              <a:rPr lang="en-US" sz="2400" dirty="0">
                <a:solidFill>
                  <a:srgbClr val="636363"/>
                </a:solidFill>
                <a:latin typeface="Roboto" panose="02000000000000000000"/>
              </a:rPr>
              <a:t>How to leverage social media to </a:t>
            </a:r>
            <a:r>
              <a:rPr lang="en-US" sz="2400" b="1" dirty="0">
                <a:solidFill>
                  <a:srgbClr val="636363"/>
                </a:solidFill>
                <a:latin typeface="Roboto" panose="02000000000000000000"/>
              </a:rPr>
              <a:t>open up Scouting </a:t>
            </a:r>
            <a:r>
              <a:rPr lang="en-US" sz="2400" dirty="0">
                <a:solidFill>
                  <a:srgbClr val="636363"/>
                </a:solidFill>
                <a:latin typeface="Roboto" panose="02000000000000000000"/>
              </a:rPr>
              <a:t>to kids and parents in your area.</a:t>
            </a:r>
          </a:p>
          <a:p>
            <a:pPr lvl="0">
              <a:lnSpc>
                <a:spcPct val="150000"/>
              </a:lnSpc>
            </a:pPr>
            <a:r>
              <a:rPr lang="en-US" sz="2400" dirty="0">
                <a:solidFill>
                  <a:srgbClr val="636363"/>
                </a:solidFill>
                <a:latin typeface="Roboto" panose="02000000000000000000"/>
              </a:rPr>
              <a:t>How to </a:t>
            </a:r>
            <a:r>
              <a:rPr lang="en-US" sz="2400" b="1" dirty="0">
                <a:solidFill>
                  <a:srgbClr val="636363"/>
                </a:solidFill>
                <a:latin typeface="Roboto" panose="02000000000000000000"/>
              </a:rPr>
              <a:t>Post </a:t>
            </a:r>
            <a:r>
              <a:rPr lang="en-US" sz="2400" dirty="0">
                <a:solidFill>
                  <a:srgbClr val="636363"/>
                </a:solidFill>
                <a:latin typeface="Roboto" panose="02000000000000000000"/>
              </a:rPr>
              <a:t>and </a:t>
            </a:r>
            <a:r>
              <a:rPr lang="en-US" sz="2400" b="1" dirty="0">
                <a:solidFill>
                  <a:srgbClr val="636363"/>
                </a:solidFill>
                <a:latin typeface="Roboto" panose="02000000000000000000"/>
              </a:rPr>
              <a:t>respond </a:t>
            </a:r>
            <a:r>
              <a:rPr lang="en-US" sz="2400" dirty="0">
                <a:solidFill>
                  <a:srgbClr val="636363"/>
                </a:solidFill>
                <a:latin typeface="Roboto" panose="02000000000000000000"/>
              </a:rPr>
              <a:t>on at least one social media platform</a:t>
            </a:r>
          </a:p>
          <a:p>
            <a:pPr lvl="0">
              <a:lnSpc>
                <a:spcPct val="150000"/>
              </a:lnSpc>
            </a:pPr>
            <a:r>
              <a:rPr lang="en-US" sz="2400" dirty="0">
                <a:solidFill>
                  <a:srgbClr val="636363"/>
                </a:solidFill>
                <a:latin typeface="Roboto" panose="02000000000000000000"/>
              </a:rPr>
              <a:t>How to post </a:t>
            </a:r>
            <a:r>
              <a:rPr lang="en-US" sz="2400" b="1" dirty="0">
                <a:solidFill>
                  <a:srgbClr val="636363"/>
                </a:solidFill>
                <a:latin typeface="Roboto" panose="02000000000000000000"/>
              </a:rPr>
              <a:t>quality </a:t>
            </a:r>
            <a:r>
              <a:rPr lang="en-US" sz="2400" dirty="0">
                <a:solidFill>
                  <a:srgbClr val="636363"/>
                </a:solidFill>
                <a:latin typeface="Roboto" panose="02000000000000000000"/>
              </a:rPr>
              <a:t>content.</a:t>
            </a:r>
          </a:p>
        </p:txBody>
      </p:sp>
      <p:sp>
        <p:nvSpPr>
          <p:cNvPr id="13" name="object 13"/>
          <p:cNvSpPr txBox="1">
            <a:spLocks noGrp="1"/>
          </p:cNvSpPr>
          <p:nvPr>
            <p:ph type="title"/>
          </p:nvPr>
        </p:nvSpPr>
        <p:spPr>
          <a:xfrm>
            <a:off x="811794" y="1030530"/>
            <a:ext cx="3764391" cy="624039"/>
          </a:xfrm>
          <a:prstGeom prst="rect">
            <a:avLst/>
          </a:prstGeom>
        </p:spPr>
        <p:txBody>
          <a:bodyPr vert="horz" wrap="square" lIns="0" tIns="8086" rIns="0" bIns="0" rtlCol="0" anchor="ctr">
            <a:spAutoFit/>
          </a:bodyPr>
          <a:lstStyle/>
          <a:p>
            <a:pPr marL="7701">
              <a:lnSpc>
                <a:spcPct val="100000"/>
              </a:lnSpc>
              <a:spcBef>
                <a:spcPts val="58"/>
              </a:spcBef>
            </a:pPr>
            <a:r>
              <a:rPr sz="4002" b="1" dirty="0">
                <a:solidFill>
                  <a:srgbClr val="636363"/>
                </a:solidFill>
                <a:latin typeface="+mj-lt"/>
                <a:cs typeface="+mj-cs"/>
              </a:rPr>
              <a:t>Key T</a:t>
            </a:r>
            <a:r>
              <a:rPr sz="4002" b="1" dirty="0">
                <a:solidFill>
                  <a:srgbClr val="69696A"/>
                </a:solidFill>
                <a:latin typeface="+mj-lt"/>
                <a:cs typeface="+mj-cs"/>
              </a:rPr>
              <a:t>ake</a:t>
            </a:r>
            <a:r>
              <a:rPr sz="4002" b="1" dirty="0">
                <a:solidFill>
                  <a:srgbClr val="636363"/>
                </a:solidFill>
                <a:latin typeface="+mj-lt"/>
                <a:cs typeface="+mj-cs"/>
              </a:rPr>
              <a:t>aways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5F4B410-DE73-4C2A-8EE3-A155B5918BFF}"/>
              </a:ext>
            </a:extLst>
          </p:cNvPr>
          <p:cNvSpPr/>
          <p:nvPr/>
        </p:nvSpPr>
        <p:spPr>
          <a:xfrm>
            <a:off x="0"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2" name="Title 1">
            <a:extLst>
              <a:ext uri="{FF2B5EF4-FFF2-40B4-BE49-F238E27FC236}">
                <a16:creationId xmlns:a16="http://schemas.microsoft.com/office/drawing/2014/main" id="{8408D21C-0C92-4DDE-9693-F24E1BEA6372}"/>
              </a:ext>
            </a:extLst>
          </p:cNvPr>
          <p:cNvSpPr>
            <a:spLocks noGrp="1"/>
          </p:cNvSpPr>
          <p:nvPr>
            <p:ph type="title"/>
          </p:nvPr>
        </p:nvSpPr>
        <p:spPr>
          <a:xfrm>
            <a:off x="838200" y="2227481"/>
            <a:ext cx="10515600" cy="1325563"/>
          </a:xfrm>
        </p:spPr>
        <p:txBody>
          <a:bodyPr>
            <a:normAutofit/>
          </a:bodyPr>
          <a:lstStyle/>
          <a:p>
            <a:pPr algn="ctr"/>
            <a:r>
              <a:rPr lang="en-US" sz="4800" b="1" dirty="0">
                <a:solidFill>
                  <a:srgbClr val="636363"/>
                </a:solidFill>
              </a:rPr>
              <a:t>Questions?</a:t>
            </a:r>
          </a:p>
        </p:txBody>
      </p:sp>
    </p:spTree>
    <p:extLst>
      <p:ext uri="{BB962C8B-B14F-4D97-AF65-F5344CB8AC3E}">
        <p14:creationId xmlns:p14="http://schemas.microsoft.com/office/powerpoint/2010/main" val="87565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8BD5400E-DD41-4A3E-AEB4-EF81E83DAE96}"/>
              </a:ext>
            </a:extLst>
          </p:cNvPr>
          <p:cNvSpPr/>
          <p:nvPr/>
        </p:nvSpPr>
        <p:spPr>
          <a:xfrm>
            <a:off x="428" y="0"/>
            <a:ext cx="12191144" cy="6857519"/>
          </a:xfrm>
          <a:prstGeom prst="rect">
            <a:avLst/>
          </a:prstGeom>
          <a:blipFill>
            <a:blip r:embed="rId3" cstate="print"/>
            <a:stretch>
              <a:fillRect/>
            </a:stretch>
          </a:blipFill>
        </p:spPr>
        <p:txBody>
          <a:bodyPr wrap="square" lIns="0" tIns="0" rIns="0" bIns="0" rtlCol="0"/>
          <a:lstStyle/>
          <a:p>
            <a:endParaRPr sz="1092"/>
          </a:p>
        </p:txBody>
      </p:sp>
      <p:sp>
        <p:nvSpPr>
          <p:cNvPr id="2" name="Title 1">
            <a:extLst>
              <a:ext uri="{FF2B5EF4-FFF2-40B4-BE49-F238E27FC236}">
                <a16:creationId xmlns:a16="http://schemas.microsoft.com/office/drawing/2014/main" id="{50786FE3-A85B-4E62-BB54-B4A4C1AC2D32}"/>
              </a:ext>
            </a:extLst>
          </p:cNvPr>
          <p:cNvSpPr>
            <a:spLocks noGrp="1"/>
          </p:cNvSpPr>
          <p:nvPr>
            <p:ph type="title"/>
          </p:nvPr>
        </p:nvSpPr>
        <p:spPr>
          <a:xfrm>
            <a:off x="456062" y="365125"/>
            <a:ext cx="10515600" cy="1325563"/>
          </a:xfrm>
        </p:spPr>
        <p:txBody>
          <a:bodyPr>
            <a:normAutofit/>
          </a:bodyPr>
          <a:lstStyle/>
          <a:p>
            <a:pPr marL="7701">
              <a:lnSpc>
                <a:spcPct val="100000"/>
              </a:lnSpc>
              <a:spcBef>
                <a:spcPts val="58"/>
              </a:spcBef>
            </a:pPr>
            <a:r>
              <a:rPr lang="en-US" sz="4002" b="1" dirty="0">
                <a:solidFill>
                  <a:srgbClr val="636363"/>
                </a:solidFill>
              </a:rPr>
              <a:t>General Strategy</a:t>
            </a:r>
          </a:p>
        </p:txBody>
      </p:sp>
      <p:sp>
        <p:nvSpPr>
          <p:cNvPr id="3" name="Content Placeholder 2">
            <a:extLst>
              <a:ext uri="{FF2B5EF4-FFF2-40B4-BE49-F238E27FC236}">
                <a16:creationId xmlns:a16="http://schemas.microsoft.com/office/drawing/2014/main" id="{5DF66113-E6E6-4F49-A91B-AF181B049396}"/>
              </a:ext>
            </a:extLst>
          </p:cNvPr>
          <p:cNvSpPr>
            <a:spLocks noGrp="1"/>
          </p:cNvSpPr>
          <p:nvPr>
            <p:ph idx="1"/>
          </p:nvPr>
        </p:nvSpPr>
        <p:spPr>
          <a:xfrm>
            <a:off x="456062" y="1825625"/>
            <a:ext cx="10515600" cy="4351338"/>
          </a:xfrm>
        </p:spPr>
        <p:txBody>
          <a:bodyPr/>
          <a:lstStyle/>
          <a:p>
            <a:r>
              <a:rPr lang="en-US" sz="2400" dirty="0">
                <a:solidFill>
                  <a:srgbClr val="636363"/>
                </a:solidFill>
                <a:latin typeface="Roboto" panose="02000000000000000000"/>
              </a:rPr>
              <a:t>Organize content</a:t>
            </a:r>
          </a:p>
          <a:p>
            <a:r>
              <a:rPr lang="en-US" sz="2400" dirty="0">
                <a:solidFill>
                  <a:srgbClr val="636363"/>
                </a:solidFill>
                <a:latin typeface="Roboto" panose="02000000000000000000"/>
              </a:rPr>
              <a:t>Integrate communications</a:t>
            </a:r>
          </a:p>
          <a:p>
            <a:r>
              <a:rPr lang="en-US" sz="2400" dirty="0">
                <a:solidFill>
                  <a:srgbClr val="636363"/>
                </a:solidFill>
                <a:latin typeface="Roboto" panose="02000000000000000000"/>
              </a:rPr>
              <a:t>Know your audience</a:t>
            </a:r>
          </a:p>
          <a:p>
            <a:r>
              <a:rPr lang="en-US" sz="2400" dirty="0">
                <a:solidFill>
                  <a:srgbClr val="636363"/>
                </a:solidFill>
                <a:latin typeface="Roboto" panose="02000000000000000000"/>
              </a:rPr>
              <a:t>Prioritize a single message, don’t overdo it</a:t>
            </a:r>
          </a:p>
          <a:p>
            <a:r>
              <a:rPr lang="en-US" sz="2400" dirty="0">
                <a:solidFill>
                  <a:srgbClr val="636363"/>
                </a:solidFill>
                <a:latin typeface="Roboto" panose="02000000000000000000"/>
              </a:rPr>
              <a:t>Use a personalized approach</a:t>
            </a:r>
          </a:p>
          <a:p>
            <a:r>
              <a:rPr lang="en-US" sz="2400" dirty="0">
                <a:solidFill>
                  <a:srgbClr val="636363"/>
                </a:solidFill>
                <a:latin typeface="Roboto" panose="02000000000000000000"/>
              </a:rPr>
              <a:t>Encourage communication</a:t>
            </a:r>
          </a:p>
          <a:p>
            <a:r>
              <a:rPr lang="en-US" sz="2400" dirty="0">
                <a:solidFill>
                  <a:srgbClr val="636363"/>
                </a:solidFill>
                <a:latin typeface="Roboto" panose="02000000000000000000"/>
              </a:rPr>
              <a:t>Target groups/demographics to the extent possible</a:t>
            </a:r>
          </a:p>
          <a:p>
            <a:endParaRPr lang="en-US" dirty="0">
              <a:latin typeface="Roboto" panose="02000000000000000000"/>
            </a:endParaRPr>
          </a:p>
        </p:txBody>
      </p:sp>
    </p:spTree>
    <p:extLst>
      <p:ext uri="{BB962C8B-B14F-4D97-AF65-F5344CB8AC3E}">
        <p14:creationId xmlns:p14="http://schemas.microsoft.com/office/powerpoint/2010/main" val="157052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48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5" name="object 5"/>
          <p:cNvSpPr/>
          <p:nvPr/>
        </p:nvSpPr>
        <p:spPr>
          <a:xfrm>
            <a:off x="7402434" y="685752"/>
            <a:ext cx="6013028" cy="5378072"/>
          </a:xfrm>
          <a:prstGeom prst="rect">
            <a:avLst/>
          </a:prstGeom>
          <a:blipFill>
            <a:blip r:embed="rId4" cstate="print"/>
            <a:stretch>
              <a:fillRect/>
            </a:stretch>
          </a:blipFill>
        </p:spPr>
        <p:txBody>
          <a:bodyPr wrap="square" lIns="0" tIns="0" rIns="0" bIns="0" rtlCol="0"/>
          <a:lstStyle/>
          <a:p>
            <a:endParaRPr sz="1092"/>
          </a:p>
        </p:txBody>
      </p:sp>
      <p:sp>
        <p:nvSpPr>
          <p:cNvPr id="6" name="object 6"/>
          <p:cNvSpPr txBox="1">
            <a:spLocks noGrp="1"/>
          </p:cNvSpPr>
          <p:nvPr>
            <p:ph type="title"/>
          </p:nvPr>
        </p:nvSpPr>
        <p:spPr>
          <a:xfrm>
            <a:off x="660186" y="229392"/>
            <a:ext cx="2064331" cy="623262"/>
          </a:xfrm>
          <a:prstGeom prst="rect">
            <a:avLst/>
          </a:prstGeom>
        </p:spPr>
        <p:txBody>
          <a:bodyPr vert="horz" wrap="square" lIns="0" tIns="7316" rIns="0" bIns="0" rtlCol="0" anchor="ctr">
            <a:spAutoFit/>
          </a:bodyPr>
          <a:lstStyle/>
          <a:p>
            <a:pPr marL="7701">
              <a:lnSpc>
                <a:spcPct val="100000"/>
              </a:lnSpc>
              <a:spcBef>
                <a:spcPts val="58"/>
              </a:spcBef>
            </a:pPr>
            <a:r>
              <a:rPr sz="4002" b="1" dirty="0">
                <a:solidFill>
                  <a:srgbClr val="636363"/>
                </a:solidFill>
              </a:rPr>
              <a:t>Blogging</a:t>
            </a:r>
          </a:p>
        </p:txBody>
      </p:sp>
      <p:sp>
        <p:nvSpPr>
          <p:cNvPr id="7" name="object 7"/>
          <p:cNvSpPr txBox="1"/>
          <p:nvPr/>
        </p:nvSpPr>
        <p:spPr>
          <a:xfrm>
            <a:off x="660186" y="1069224"/>
            <a:ext cx="6120442" cy="5151899"/>
          </a:xfrm>
          <a:prstGeom prst="rect">
            <a:avLst/>
          </a:prstGeom>
        </p:spPr>
        <p:txBody>
          <a:bodyPr vert="horz" wrap="square" lIns="0" tIns="27725" rIns="0" bIns="0" rtlCol="0">
            <a:spAutoFit/>
          </a:bodyPr>
          <a:lstStyle/>
          <a:p>
            <a:pPr marL="7701" marR="3081">
              <a:lnSpc>
                <a:spcPct val="150000"/>
              </a:lnSpc>
              <a:spcBef>
                <a:spcPts val="218"/>
              </a:spcBef>
            </a:pPr>
            <a:r>
              <a:rPr sz="2000" spc="76" dirty="0">
                <a:solidFill>
                  <a:srgbClr val="636363"/>
                </a:solidFill>
                <a:latin typeface="Roboto" panose="02000000000000000000"/>
                <a:cs typeface="Arial"/>
              </a:rPr>
              <a:t>Blogging</a:t>
            </a:r>
            <a:r>
              <a:rPr sz="2000" spc="-39" dirty="0">
                <a:solidFill>
                  <a:srgbClr val="636363"/>
                </a:solidFill>
                <a:latin typeface="Roboto" panose="02000000000000000000"/>
                <a:cs typeface="Arial"/>
              </a:rPr>
              <a:t> </a:t>
            </a:r>
            <a:r>
              <a:rPr sz="2000" spc="-15" dirty="0">
                <a:solidFill>
                  <a:srgbClr val="636363"/>
                </a:solidFill>
                <a:latin typeface="Roboto" panose="02000000000000000000"/>
                <a:cs typeface="Arial"/>
              </a:rPr>
              <a:t>is</a:t>
            </a:r>
            <a:r>
              <a:rPr sz="2000" spc="-39" dirty="0">
                <a:solidFill>
                  <a:srgbClr val="636363"/>
                </a:solidFill>
                <a:latin typeface="Roboto" panose="02000000000000000000"/>
                <a:cs typeface="Arial"/>
              </a:rPr>
              <a:t> </a:t>
            </a:r>
            <a:r>
              <a:rPr sz="2000" spc="-24" dirty="0">
                <a:solidFill>
                  <a:srgbClr val="636363"/>
                </a:solidFill>
                <a:latin typeface="Roboto" panose="02000000000000000000"/>
                <a:cs typeface="Arial"/>
              </a:rPr>
              <a:t>a</a:t>
            </a:r>
            <a:r>
              <a:rPr sz="2000" spc="-39" dirty="0">
                <a:solidFill>
                  <a:srgbClr val="636363"/>
                </a:solidFill>
                <a:latin typeface="Roboto" panose="02000000000000000000"/>
                <a:cs typeface="Arial"/>
              </a:rPr>
              <a:t> </a:t>
            </a:r>
            <a:r>
              <a:rPr sz="2000" spc="6" dirty="0">
                <a:solidFill>
                  <a:srgbClr val="636363"/>
                </a:solidFill>
                <a:latin typeface="Roboto" panose="02000000000000000000"/>
                <a:cs typeface="Arial"/>
              </a:rPr>
              <a:t>way</a:t>
            </a:r>
            <a:r>
              <a:rPr sz="2000" spc="-39" dirty="0">
                <a:solidFill>
                  <a:srgbClr val="636363"/>
                </a:solidFill>
                <a:latin typeface="Roboto" panose="02000000000000000000"/>
                <a:cs typeface="Arial"/>
              </a:rPr>
              <a:t> </a:t>
            </a:r>
            <a:r>
              <a:rPr sz="2000" spc="61" dirty="0">
                <a:solidFill>
                  <a:srgbClr val="636363"/>
                </a:solidFill>
                <a:latin typeface="Roboto" panose="02000000000000000000"/>
                <a:cs typeface="Arial"/>
              </a:rPr>
              <a:t>for</a:t>
            </a:r>
            <a:r>
              <a:rPr sz="2000" spc="-39" dirty="0">
                <a:solidFill>
                  <a:srgbClr val="636363"/>
                </a:solidFill>
                <a:latin typeface="Roboto" panose="02000000000000000000"/>
                <a:cs typeface="Arial"/>
              </a:rPr>
              <a:t> </a:t>
            </a:r>
            <a:r>
              <a:rPr sz="2000" spc="49" dirty="0">
                <a:solidFill>
                  <a:srgbClr val="636363"/>
                </a:solidFill>
                <a:latin typeface="Roboto" panose="02000000000000000000"/>
                <a:cs typeface="Arial"/>
              </a:rPr>
              <a:t>you</a:t>
            </a:r>
            <a:r>
              <a:rPr sz="2000" spc="-36" dirty="0">
                <a:solidFill>
                  <a:srgbClr val="636363"/>
                </a:solidFill>
                <a:latin typeface="Roboto" panose="02000000000000000000"/>
                <a:cs typeface="Arial"/>
              </a:rPr>
              <a:t> </a:t>
            </a:r>
            <a:r>
              <a:rPr sz="2000" spc="85" dirty="0">
                <a:solidFill>
                  <a:srgbClr val="636363"/>
                </a:solidFill>
                <a:latin typeface="Roboto" panose="02000000000000000000"/>
                <a:cs typeface="Arial"/>
              </a:rPr>
              <a:t>to</a:t>
            </a:r>
            <a:r>
              <a:rPr sz="2000" spc="-39" dirty="0">
                <a:solidFill>
                  <a:srgbClr val="636363"/>
                </a:solidFill>
                <a:latin typeface="Roboto" panose="02000000000000000000"/>
                <a:cs typeface="Arial"/>
              </a:rPr>
              <a:t> </a:t>
            </a:r>
            <a:r>
              <a:rPr sz="2000" spc="52" dirty="0">
                <a:solidFill>
                  <a:srgbClr val="636363"/>
                </a:solidFill>
                <a:latin typeface="Roboto" panose="02000000000000000000"/>
                <a:cs typeface="Arial"/>
              </a:rPr>
              <a:t>keep</a:t>
            </a:r>
            <a:r>
              <a:rPr sz="2000" spc="-39" dirty="0">
                <a:solidFill>
                  <a:srgbClr val="636363"/>
                </a:solidFill>
                <a:latin typeface="Roboto" panose="02000000000000000000"/>
                <a:cs typeface="Arial"/>
              </a:rPr>
              <a:t> </a:t>
            </a:r>
            <a:r>
              <a:rPr sz="2000" spc="24" dirty="0">
                <a:solidFill>
                  <a:srgbClr val="636363"/>
                </a:solidFill>
                <a:latin typeface="Roboto" panose="02000000000000000000"/>
                <a:cs typeface="Arial"/>
              </a:rPr>
              <a:t>readers</a:t>
            </a:r>
            <a:r>
              <a:rPr sz="2000" spc="-39" dirty="0">
                <a:solidFill>
                  <a:srgbClr val="636363"/>
                </a:solidFill>
                <a:latin typeface="Roboto" panose="02000000000000000000"/>
                <a:cs typeface="Arial"/>
              </a:rPr>
              <a:t> </a:t>
            </a:r>
            <a:r>
              <a:rPr sz="2000" spc="69" dirty="0">
                <a:solidFill>
                  <a:srgbClr val="636363"/>
                </a:solidFill>
                <a:latin typeface="Roboto" panose="02000000000000000000"/>
                <a:cs typeface="Arial"/>
              </a:rPr>
              <a:t>informed</a:t>
            </a:r>
            <a:r>
              <a:rPr sz="2000" spc="-39" dirty="0">
                <a:solidFill>
                  <a:srgbClr val="636363"/>
                </a:solidFill>
                <a:latin typeface="Roboto" panose="02000000000000000000"/>
                <a:cs typeface="Arial"/>
              </a:rPr>
              <a:t> </a:t>
            </a:r>
            <a:r>
              <a:rPr sz="2000" spc="67" dirty="0">
                <a:solidFill>
                  <a:srgbClr val="636363"/>
                </a:solidFill>
                <a:latin typeface="Roboto" panose="02000000000000000000"/>
                <a:cs typeface="Arial"/>
              </a:rPr>
              <a:t>about  </a:t>
            </a:r>
            <a:r>
              <a:rPr sz="2000" spc="52" dirty="0">
                <a:solidFill>
                  <a:srgbClr val="636363"/>
                </a:solidFill>
                <a:latin typeface="Roboto" panose="02000000000000000000"/>
                <a:cs typeface="Arial"/>
              </a:rPr>
              <a:t>the </a:t>
            </a:r>
            <a:r>
              <a:rPr sz="2000" spc="18" dirty="0">
                <a:solidFill>
                  <a:srgbClr val="636363"/>
                </a:solidFill>
                <a:latin typeface="Roboto" panose="02000000000000000000"/>
                <a:cs typeface="Arial"/>
              </a:rPr>
              <a:t>latest </a:t>
            </a:r>
            <a:r>
              <a:rPr sz="2000" spc="49" dirty="0">
                <a:solidFill>
                  <a:srgbClr val="636363"/>
                </a:solidFill>
                <a:latin typeface="Roboto" panose="02000000000000000000"/>
                <a:cs typeface="Arial"/>
              </a:rPr>
              <a:t>in your </a:t>
            </a:r>
            <a:r>
              <a:rPr sz="2000" spc="-6" dirty="0">
                <a:solidFill>
                  <a:srgbClr val="636363"/>
                </a:solidFill>
                <a:latin typeface="Roboto" panose="02000000000000000000"/>
                <a:cs typeface="Arial"/>
              </a:rPr>
              <a:t>area. </a:t>
            </a:r>
            <a:endParaRPr lang="en-US" sz="2000" spc="-6" dirty="0">
              <a:solidFill>
                <a:srgbClr val="636363"/>
              </a:solidFill>
              <a:latin typeface="Roboto" panose="02000000000000000000"/>
              <a:cs typeface="Arial"/>
            </a:endParaRPr>
          </a:p>
          <a:p>
            <a:pPr marL="284947" marR="3081" indent="-277246">
              <a:lnSpc>
                <a:spcPct val="150000"/>
              </a:lnSpc>
              <a:spcBef>
                <a:spcPts val="218"/>
              </a:spcBef>
              <a:buFont typeface="Arial" panose="020B0604020202020204" pitchFamily="34" charset="0"/>
              <a:buChar char="•"/>
            </a:pPr>
            <a:r>
              <a:rPr sz="2000" spc="88" dirty="0">
                <a:solidFill>
                  <a:srgbClr val="636363"/>
                </a:solidFill>
                <a:latin typeface="Roboto" panose="02000000000000000000"/>
                <a:cs typeface="Arial"/>
              </a:rPr>
              <a:t>Did </a:t>
            </a:r>
            <a:r>
              <a:rPr sz="2000" spc="49" dirty="0">
                <a:solidFill>
                  <a:srgbClr val="636363"/>
                </a:solidFill>
                <a:latin typeface="Roboto" panose="02000000000000000000"/>
                <a:cs typeface="Arial"/>
              </a:rPr>
              <a:t>you </a:t>
            </a:r>
            <a:r>
              <a:rPr sz="2000" spc="88" dirty="0">
                <a:solidFill>
                  <a:srgbClr val="636363"/>
                </a:solidFill>
                <a:latin typeface="Roboto" panose="02000000000000000000"/>
                <a:cs typeface="Arial"/>
              </a:rPr>
              <a:t>hold </a:t>
            </a:r>
            <a:r>
              <a:rPr sz="2000" spc="-24" dirty="0">
                <a:solidFill>
                  <a:srgbClr val="636363"/>
                </a:solidFill>
                <a:latin typeface="Roboto" panose="02000000000000000000"/>
                <a:cs typeface="Arial"/>
              </a:rPr>
              <a:t>a </a:t>
            </a:r>
            <a:r>
              <a:rPr sz="2000" dirty="0">
                <a:solidFill>
                  <a:srgbClr val="636363"/>
                </a:solidFill>
                <a:latin typeface="Roboto" panose="02000000000000000000"/>
                <a:cs typeface="Arial"/>
              </a:rPr>
              <a:t>successful  </a:t>
            </a:r>
            <a:r>
              <a:rPr sz="2000" spc="21" dirty="0">
                <a:solidFill>
                  <a:srgbClr val="636363"/>
                </a:solidFill>
                <a:latin typeface="Roboto" panose="02000000000000000000"/>
                <a:cs typeface="Arial"/>
              </a:rPr>
              <a:t>fundraiser? </a:t>
            </a:r>
            <a:endParaRPr lang="en-US" sz="2000" spc="21" dirty="0">
              <a:solidFill>
                <a:srgbClr val="636363"/>
              </a:solidFill>
              <a:latin typeface="Roboto" panose="02000000000000000000"/>
              <a:cs typeface="Arial"/>
            </a:endParaRPr>
          </a:p>
          <a:p>
            <a:pPr marL="284947" marR="3081" indent="-277246">
              <a:lnSpc>
                <a:spcPct val="150000"/>
              </a:lnSpc>
              <a:spcBef>
                <a:spcPts val="218"/>
              </a:spcBef>
              <a:buFont typeface="Arial" panose="020B0604020202020204" pitchFamily="34" charset="0"/>
              <a:buChar char="•"/>
            </a:pPr>
            <a:r>
              <a:rPr sz="2000" spc="88" dirty="0">
                <a:solidFill>
                  <a:srgbClr val="636363"/>
                </a:solidFill>
                <a:latin typeface="Roboto" panose="02000000000000000000"/>
                <a:cs typeface="Arial"/>
              </a:rPr>
              <a:t>Did </a:t>
            </a:r>
            <a:r>
              <a:rPr sz="2000" spc="49" dirty="0">
                <a:solidFill>
                  <a:srgbClr val="636363"/>
                </a:solidFill>
                <a:latin typeface="Roboto" panose="02000000000000000000"/>
                <a:cs typeface="Arial"/>
              </a:rPr>
              <a:t>you </a:t>
            </a:r>
            <a:r>
              <a:rPr sz="2000" spc="61" dirty="0">
                <a:solidFill>
                  <a:srgbClr val="636363"/>
                </a:solidFill>
                <a:latin typeface="Roboto" panose="02000000000000000000"/>
                <a:cs typeface="Arial"/>
              </a:rPr>
              <a:t>improve </a:t>
            </a:r>
            <a:r>
              <a:rPr sz="2000" spc="52" dirty="0">
                <a:solidFill>
                  <a:srgbClr val="636363"/>
                </a:solidFill>
                <a:latin typeface="Roboto" panose="02000000000000000000"/>
                <a:cs typeface="Arial"/>
              </a:rPr>
              <a:t>the </a:t>
            </a:r>
            <a:r>
              <a:rPr sz="2000" spc="85" dirty="0">
                <a:solidFill>
                  <a:srgbClr val="636363"/>
                </a:solidFill>
                <a:latin typeface="Roboto" panose="02000000000000000000"/>
                <a:cs typeface="Arial"/>
              </a:rPr>
              <a:t>neighborhood </a:t>
            </a:r>
            <a:r>
              <a:rPr sz="2000" spc="55" dirty="0">
                <a:solidFill>
                  <a:srgbClr val="636363"/>
                </a:solidFill>
                <a:latin typeface="Roboto" panose="02000000000000000000"/>
                <a:cs typeface="Arial"/>
              </a:rPr>
              <a:t>with </a:t>
            </a:r>
            <a:r>
              <a:rPr sz="2000" spc="-24" dirty="0">
                <a:solidFill>
                  <a:srgbClr val="636363"/>
                </a:solidFill>
                <a:latin typeface="Roboto" panose="02000000000000000000"/>
                <a:cs typeface="Arial"/>
              </a:rPr>
              <a:t>a  </a:t>
            </a:r>
            <a:r>
              <a:rPr sz="2000" spc="36" dirty="0">
                <a:solidFill>
                  <a:srgbClr val="636363"/>
                </a:solidFill>
                <a:latin typeface="Roboto" panose="02000000000000000000"/>
                <a:cs typeface="Arial"/>
              </a:rPr>
              <a:t>recent </a:t>
            </a:r>
            <a:r>
              <a:rPr sz="2000" spc="18" dirty="0">
                <a:solidFill>
                  <a:srgbClr val="636363"/>
                </a:solidFill>
                <a:latin typeface="Roboto" panose="02000000000000000000"/>
                <a:cs typeface="Arial"/>
              </a:rPr>
              <a:t>Eagle </a:t>
            </a:r>
            <a:r>
              <a:rPr sz="2000" spc="15" dirty="0">
                <a:solidFill>
                  <a:srgbClr val="636363"/>
                </a:solidFill>
                <a:latin typeface="Roboto" panose="02000000000000000000"/>
                <a:cs typeface="Arial"/>
              </a:rPr>
              <a:t>Scout </a:t>
            </a:r>
            <a:r>
              <a:rPr sz="2000" spc="39" dirty="0">
                <a:solidFill>
                  <a:srgbClr val="636363"/>
                </a:solidFill>
                <a:latin typeface="Roboto" panose="02000000000000000000"/>
                <a:cs typeface="Arial"/>
              </a:rPr>
              <a:t>project? </a:t>
            </a:r>
            <a:endParaRPr lang="en-US" sz="2000" spc="39" dirty="0">
              <a:solidFill>
                <a:srgbClr val="636363"/>
              </a:solidFill>
              <a:latin typeface="Roboto" panose="02000000000000000000"/>
              <a:cs typeface="Arial"/>
            </a:endParaRPr>
          </a:p>
          <a:p>
            <a:pPr marL="7701" marR="3081">
              <a:lnSpc>
                <a:spcPct val="150000"/>
              </a:lnSpc>
              <a:spcBef>
                <a:spcPts val="218"/>
              </a:spcBef>
            </a:pPr>
            <a:r>
              <a:rPr sz="2000" spc="21" dirty="0">
                <a:solidFill>
                  <a:srgbClr val="636363"/>
                </a:solidFill>
                <a:latin typeface="Roboto" panose="02000000000000000000"/>
                <a:cs typeface="Arial"/>
              </a:rPr>
              <a:t>It </a:t>
            </a:r>
            <a:r>
              <a:rPr sz="2000" spc="45" dirty="0">
                <a:solidFill>
                  <a:srgbClr val="636363"/>
                </a:solidFill>
                <a:latin typeface="Roboto" panose="02000000000000000000"/>
                <a:cs typeface="Arial"/>
              </a:rPr>
              <a:t>doesn’t </a:t>
            </a:r>
            <a:r>
              <a:rPr sz="2000" spc="15" dirty="0">
                <a:solidFill>
                  <a:srgbClr val="636363"/>
                </a:solidFill>
                <a:latin typeface="Roboto" panose="02000000000000000000"/>
                <a:cs typeface="Arial"/>
              </a:rPr>
              <a:t>have </a:t>
            </a:r>
            <a:r>
              <a:rPr sz="2000" spc="85" dirty="0">
                <a:solidFill>
                  <a:srgbClr val="636363"/>
                </a:solidFill>
                <a:latin typeface="Roboto" panose="02000000000000000000"/>
                <a:cs typeface="Arial"/>
              </a:rPr>
              <a:t>to </a:t>
            </a:r>
            <a:r>
              <a:rPr sz="2000" spc="88" dirty="0">
                <a:solidFill>
                  <a:srgbClr val="636363"/>
                </a:solidFill>
                <a:latin typeface="Roboto" panose="02000000000000000000"/>
                <a:cs typeface="Arial"/>
              </a:rPr>
              <a:t>be </a:t>
            </a:r>
            <a:r>
              <a:rPr sz="2000" spc="64" dirty="0">
                <a:solidFill>
                  <a:srgbClr val="636363"/>
                </a:solidFill>
                <a:latin typeface="Roboto" panose="02000000000000000000"/>
                <a:cs typeface="Arial"/>
              </a:rPr>
              <a:t>more  </a:t>
            </a:r>
            <a:r>
              <a:rPr sz="2000" spc="36" dirty="0">
                <a:solidFill>
                  <a:srgbClr val="636363"/>
                </a:solidFill>
                <a:latin typeface="Roboto" panose="02000000000000000000"/>
                <a:cs typeface="Arial"/>
              </a:rPr>
              <a:t>than </a:t>
            </a:r>
            <a:r>
              <a:rPr sz="2000" spc="-24" dirty="0">
                <a:solidFill>
                  <a:srgbClr val="636363"/>
                </a:solidFill>
                <a:latin typeface="Roboto" panose="02000000000000000000"/>
                <a:cs typeface="Arial"/>
              </a:rPr>
              <a:t>a </a:t>
            </a:r>
            <a:r>
              <a:rPr sz="2000" spc="42" dirty="0">
                <a:solidFill>
                  <a:srgbClr val="636363"/>
                </a:solidFill>
                <a:latin typeface="Roboto" panose="02000000000000000000"/>
                <a:cs typeface="Arial"/>
              </a:rPr>
              <a:t>paragraph, </a:t>
            </a:r>
            <a:r>
              <a:rPr sz="2000" spc="88" dirty="0">
                <a:solidFill>
                  <a:srgbClr val="636363"/>
                </a:solidFill>
                <a:latin typeface="Roboto" panose="02000000000000000000"/>
                <a:cs typeface="Arial"/>
              </a:rPr>
              <a:t>but </a:t>
            </a:r>
            <a:r>
              <a:rPr sz="2000" spc="58" dirty="0">
                <a:solidFill>
                  <a:srgbClr val="636363"/>
                </a:solidFill>
                <a:latin typeface="Roboto" panose="02000000000000000000"/>
                <a:cs typeface="Arial"/>
              </a:rPr>
              <a:t>it </a:t>
            </a:r>
            <a:r>
              <a:rPr sz="2000" spc="52" dirty="0">
                <a:solidFill>
                  <a:srgbClr val="636363"/>
                </a:solidFill>
                <a:latin typeface="Roboto" panose="02000000000000000000"/>
                <a:cs typeface="Arial"/>
              </a:rPr>
              <a:t>should </a:t>
            </a:r>
            <a:r>
              <a:rPr sz="2000" spc="88" dirty="0">
                <a:solidFill>
                  <a:srgbClr val="636363"/>
                </a:solidFill>
                <a:latin typeface="Roboto" panose="02000000000000000000"/>
                <a:cs typeface="Arial"/>
              </a:rPr>
              <a:t>be </a:t>
            </a:r>
            <a:r>
              <a:rPr sz="2000" spc="49" dirty="0">
                <a:solidFill>
                  <a:srgbClr val="636363"/>
                </a:solidFill>
                <a:latin typeface="Roboto" panose="02000000000000000000"/>
                <a:cs typeface="Arial"/>
              </a:rPr>
              <a:t>timely </a:t>
            </a:r>
            <a:r>
              <a:rPr sz="2000" spc="55" dirty="0">
                <a:solidFill>
                  <a:srgbClr val="636363"/>
                </a:solidFill>
                <a:latin typeface="Roboto" panose="02000000000000000000"/>
                <a:cs typeface="Arial"/>
              </a:rPr>
              <a:t>and </a:t>
            </a:r>
            <a:r>
              <a:rPr sz="2000" spc="27" dirty="0">
                <a:solidFill>
                  <a:srgbClr val="636363"/>
                </a:solidFill>
                <a:latin typeface="Roboto" panose="02000000000000000000"/>
                <a:cs typeface="Arial"/>
              </a:rPr>
              <a:t>relevant  </a:t>
            </a:r>
            <a:r>
              <a:rPr sz="2000" spc="52" dirty="0">
                <a:solidFill>
                  <a:srgbClr val="636363"/>
                </a:solidFill>
                <a:latin typeface="Roboto" panose="02000000000000000000"/>
                <a:cs typeface="Arial"/>
              </a:rPr>
              <a:t>(don’t </a:t>
            </a:r>
            <a:r>
              <a:rPr sz="2000" spc="36" dirty="0">
                <a:solidFill>
                  <a:srgbClr val="636363"/>
                </a:solidFill>
                <a:latin typeface="Roboto" panose="02000000000000000000"/>
                <a:cs typeface="Arial"/>
              </a:rPr>
              <a:t>wait </a:t>
            </a:r>
            <a:r>
              <a:rPr sz="2000" spc="42" dirty="0">
                <a:solidFill>
                  <a:srgbClr val="636363"/>
                </a:solidFill>
                <a:latin typeface="Roboto" panose="02000000000000000000"/>
                <a:cs typeface="Arial"/>
              </a:rPr>
              <a:t>three </a:t>
            </a:r>
            <a:r>
              <a:rPr sz="2000" spc="49" dirty="0">
                <a:solidFill>
                  <a:srgbClr val="636363"/>
                </a:solidFill>
                <a:latin typeface="Roboto" panose="02000000000000000000"/>
                <a:cs typeface="Arial"/>
              </a:rPr>
              <a:t>months </a:t>
            </a:r>
            <a:r>
              <a:rPr sz="2000" spc="85" dirty="0">
                <a:solidFill>
                  <a:srgbClr val="636363"/>
                </a:solidFill>
                <a:latin typeface="Roboto" panose="02000000000000000000"/>
                <a:cs typeface="Arial"/>
              </a:rPr>
              <a:t>to </a:t>
            </a:r>
            <a:r>
              <a:rPr sz="2000" dirty="0">
                <a:solidFill>
                  <a:srgbClr val="636363"/>
                </a:solidFill>
                <a:latin typeface="Roboto" panose="02000000000000000000"/>
                <a:cs typeface="Arial"/>
              </a:rPr>
              <a:t>share </a:t>
            </a:r>
            <a:r>
              <a:rPr sz="2000" spc="52" dirty="0">
                <a:solidFill>
                  <a:srgbClr val="636363"/>
                </a:solidFill>
                <a:latin typeface="Roboto" panose="02000000000000000000"/>
                <a:cs typeface="Arial"/>
              </a:rPr>
              <a:t>the </a:t>
            </a:r>
            <a:r>
              <a:rPr sz="2000" spc="64" dirty="0">
                <a:solidFill>
                  <a:srgbClr val="636363"/>
                </a:solidFill>
                <a:latin typeface="Roboto" panose="02000000000000000000"/>
                <a:cs typeface="Arial"/>
              </a:rPr>
              <a:t>photos </a:t>
            </a:r>
            <a:r>
              <a:rPr sz="2000" spc="61" dirty="0">
                <a:solidFill>
                  <a:srgbClr val="636363"/>
                </a:solidFill>
                <a:latin typeface="Roboto" panose="02000000000000000000"/>
                <a:cs typeface="Arial"/>
              </a:rPr>
              <a:t>from </a:t>
            </a:r>
            <a:r>
              <a:rPr sz="2000" spc="3" dirty="0">
                <a:solidFill>
                  <a:srgbClr val="636363"/>
                </a:solidFill>
                <a:latin typeface="Roboto" panose="02000000000000000000"/>
                <a:cs typeface="Arial"/>
              </a:rPr>
              <a:t>last  </a:t>
            </a:r>
            <a:r>
              <a:rPr sz="2000" spc="21" dirty="0">
                <a:solidFill>
                  <a:srgbClr val="636363"/>
                </a:solidFill>
                <a:latin typeface="Roboto" panose="02000000000000000000"/>
                <a:cs typeface="Arial"/>
              </a:rPr>
              <a:t>weekend’s </a:t>
            </a:r>
            <a:r>
              <a:rPr sz="2000" spc="64" dirty="0">
                <a:solidFill>
                  <a:srgbClr val="636363"/>
                </a:solidFill>
                <a:latin typeface="Roboto" panose="02000000000000000000"/>
                <a:cs typeface="Arial"/>
              </a:rPr>
              <a:t>camping </a:t>
            </a:r>
            <a:r>
              <a:rPr sz="2000" spc="39" dirty="0">
                <a:solidFill>
                  <a:srgbClr val="636363"/>
                </a:solidFill>
                <a:latin typeface="Roboto" panose="02000000000000000000"/>
                <a:cs typeface="Arial"/>
              </a:rPr>
              <a:t>trip). </a:t>
            </a:r>
            <a:endParaRPr lang="en-US" sz="2000" spc="39" dirty="0">
              <a:solidFill>
                <a:srgbClr val="636363"/>
              </a:solidFill>
              <a:latin typeface="Roboto" panose="02000000000000000000"/>
              <a:cs typeface="Arial"/>
            </a:endParaRPr>
          </a:p>
          <a:p>
            <a:pPr marL="7701" marR="3081">
              <a:lnSpc>
                <a:spcPct val="150000"/>
              </a:lnSpc>
              <a:spcBef>
                <a:spcPts val="218"/>
              </a:spcBef>
            </a:pPr>
            <a:r>
              <a:rPr sz="2000" spc="-15" dirty="0">
                <a:solidFill>
                  <a:srgbClr val="636363"/>
                </a:solidFill>
                <a:latin typeface="Roboto" panose="02000000000000000000"/>
                <a:cs typeface="Arial"/>
              </a:rPr>
              <a:t>This is </a:t>
            </a:r>
            <a:r>
              <a:rPr sz="2000" spc="49" dirty="0">
                <a:solidFill>
                  <a:srgbClr val="636363"/>
                </a:solidFill>
                <a:latin typeface="Roboto" panose="02000000000000000000"/>
                <a:cs typeface="Arial"/>
              </a:rPr>
              <a:t>your </a:t>
            </a:r>
            <a:r>
              <a:rPr sz="2000" spc="24" dirty="0">
                <a:solidFill>
                  <a:srgbClr val="636363"/>
                </a:solidFill>
                <a:latin typeface="Roboto" panose="02000000000000000000"/>
                <a:cs typeface="Arial"/>
              </a:rPr>
              <a:t>chance </a:t>
            </a:r>
            <a:r>
              <a:rPr sz="2000" spc="85" dirty="0">
                <a:solidFill>
                  <a:srgbClr val="636363"/>
                </a:solidFill>
                <a:latin typeface="Roboto" panose="02000000000000000000"/>
                <a:cs typeface="Arial"/>
              </a:rPr>
              <a:t>to </a:t>
            </a:r>
            <a:r>
              <a:rPr sz="2000" spc="52" dirty="0">
                <a:solidFill>
                  <a:srgbClr val="636363"/>
                </a:solidFill>
                <a:latin typeface="Roboto" panose="02000000000000000000"/>
                <a:cs typeface="Arial"/>
              </a:rPr>
              <a:t>tell  </a:t>
            </a:r>
            <a:r>
              <a:rPr sz="2000" spc="24" dirty="0">
                <a:solidFill>
                  <a:srgbClr val="636363"/>
                </a:solidFill>
                <a:latin typeface="Roboto" panose="02000000000000000000"/>
                <a:cs typeface="Arial"/>
              </a:rPr>
              <a:t>readers</a:t>
            </a:r>
            <a:r>
              <a:rPr sz="2000" spc="-42" dirty="0">
                <a:solidFill>
                  <a:srgbClr val="636363"/>
                </a:solidFill>
                <a:latin typeface="Roboto" panose="02000000000000000000"/>
                <a:cs typeface="Arial"/>
              </a:rPr>
              <a:t> </a:t>
            </a:r>
            <a:r>
              <a:rPr sz="2000" spc="33" dirty="0">
                <a:solidFill>
                  <a:srgbClr val="636363"/>
                </a:solidFill>
                <a:latin typeface="Roboto" panose="02000000000000000000"/>
                <a:cs typeface="Arial"/>
              </a:rPr>
              <a:t>why</a:t>
            </a:r>
            <a:r>
              <a:rPr sz="2000" spc="-39" dirty="0">
                <a:solidFill>
                  <a:srgbClr val="636363"/>
                </a:solidFill>
                <a:latin typeface="Roboto" panose="02000000000000000000"/>
                <a:cs typeface="Arial"/>
              </a:rPr>
              <a:t> </a:t>
            </a:r>
            <a:r>
              <a:rPr sz="2000" spc="82" dirty="0">
                <a:solidFill>
                  <a:srgbClr val="636363"/>
                </a:solidFill>
                <a:latin typeface="Roboto" panose="02000000000000000000"/>
                <a:cs typeface="Arial"/>
              </a:rPr>
              <a:t>being</a:t>
            </a:r>
            <a:r>
              <a:rPr sz="2000" spc="-39" dirty="0">
                <a:solidFill>
                  <a:srgbClr val="636363"/>
                </a:solidFill>
                <a:latin typeface="Roboto" panose="02000000000000000000"/>
                <a:cs typeface="Arial"/>
              </a:rPr>
              <a:t> </a:t>
            </a:r>
            <a:r>
              <a:rPr sz="2000" spc="-24" dirty="0">
                <a:solidFill>
                  <a:srgbClr val="636363"/>
                </a:solidFill>
                <a:latin typeface="Roboto" panose="02000000000000000000"/>
                <a:cs typeface="Arial"/>
              </a:rPr>
              <a:t>a</a:t>
            </a:r>
            <a:r>
              <a:rPr sz="2000" spc="-39" dirty="0">
                <a:solidFill>
                  <a:srgbClr val="636363"/>
                </a:solidFill>
                <a:latin typeface="Roboto" panose="02000000000000000000"/>
                <a:cs typeface="Arial"/>
              </a:rPr>
              <a:t> </a:t>
            </a:r>
            <a:r>
              <a:rPr sz="2000" spc="52" dirty="0">
                <a:solidFill>
                  <a:srgbClr val="636363"/>
                </a:solidFill>
                <a:latin typeface="Roboto" panose="02000000000000000000"/>
                <a:cs typeface="Arial"/>
              </a:rPr>
              <a:t>part</a:t>
            </a:r>
            <a:r>
              <a:rPr sz="2000" spc="-39" dirty="0">
                <a:solidFill>
                  <a:srgbClr val="636363"/>
                </a:solidFill>
                <a:latin typeface="Roboto" panose="02000000000000000000"/>
                <a:cs typeface="Arial"/>
              </a:rPr>
              <a:t> </a:t>
            </a:r>
            <a:r>
              <a:rPr sz="2000" spc="67" dirty="0">
                <a:solidFill>
                  <a:srgbClr val="636363"/>
                </a:solidFill>
                <a:latin typeface="Roboto" panose="02000000000000000000"/>
                <a:cs typeface="Arial"/>
              </a:rPr>
              <a:t>of</a:t>
            </a:r>
            <a:r>
              <a:rPr sz="2000" spc="-3" dirty="0">
                <a:solidFill>
                  <a:srgbClr val="636363"/>
                </a:solidFill>
                <a:latin typeface="Roboto" panose="02000000000000000000"/>
                <a:cs typeface="Arial"/>
              </a:rPr>
              <a:t> </a:t>
            </a:r>
            <a:r>
              <a:rPr sz="2000" spc="39" dirty="0">
                <a:solidFill>
                  <a:srgbClr val="636363"/>
                </a:solidFill>
                <a:latin typeface="Roboto" panose="02000000000000000000"/>
                <a:cs typeface="Arial"/>
              </a:rPr>
              <a:t>Scouting</a:t>
            </a:r>
            <a:r>
              <a:rPr sz="2000" spc="-39" dirty="0">
                <a:solidFill>
                  <a:srgbClr val="636363"/>
                </a:solidFill>
                <a:latin typeface="Roboto" panose="02000000000000000000"/>
                <a:cs typeface="Arial"/>
              </a:rPr>
              <a:t> </a:t>
            </a:r>
            <a:r>
              <a:rPr sz="2000" spc="-15" dirty="0">
                <a:solidFill>
                  <a:srgbClr val="636363"/>
                </a:solidFill>
                <a:latin typeface="Roboto" panose="02000000000000000000"/>
                <a:cs typeface="Arial"/>
              </a:rPr>
              <a:t>is</a:t>
            </a:r>
            <a:r>
              <a:rPr sz="2000" spc="-39" dirty="0">
                <a:solidFill>
                  <a:srgbClr val="636363"/>
                </a:solidFill>
                <a:latin typeface="Roboto" panose="02000000000000000000"/>
                <a:cs typeface="Arial"/>
              </a:rPr>
              <a:t> </a:t>
            </a:r>
            <a:r>
              <a:rPr sz="2000" spc="9" dirty="0">
                <a:solidFill>
                  <a:srgbClr val="636363"/>
                </a:solidFill>
                <a:latin typeface="Roboto" panose="02000000000000000000"/>
                <a:cs typeface="Arial"/>
              </a:rPr>
              <a:t>so</a:t>
            </a:r>
            <a:r>
              <a:rPr sz="2000" spc="-39" dirty="0">
                <a:solidFill>
                  <a:srgbClr val="636363"/>
                </a:solidFill>
                <a:latin typeface="Roboto" panose="02000000000000000000"/>
                <a:cs typeface="Arial"/>
              </a:rPr>
              <a:t> </a:t>
            </a:r>
            <a:r>
              <a:rPr sz="2000" spc="27" dirty="0">
                <a:solidFill>
                  <a:srgbClr val="636363"/>
                </a:solidFill>
                <a:latin typeface="Roboto" panose="02000000000000000000"/>
                <a:cs typeface="Arial"/>
              </a:rPr>
              <a:t>valuabl</a:t>
            </a:r>
            <a:r>
              <a:rPr lang="en-US" sz="2000" spc="27" dirty="0">
                <a:solidFill>
                  <a:srgbClr val="636363"/>
                </a:solidFill>
                <a:latin typeface="Roboto" panose="02000000000000000000"/>
                <a:cs typeface="Arial"/>
              </a:rPr>
              <a:t>e.</a:t>
            </a:r>
            <a:endParaRPr dirty="0">
              <a:latin typeface="Roboto" panose="02000000000000000000"/>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3" cstate="print"/>
            <a:stretch>
              <a:fillRect/>
            </a:stretch>
          </a:blipFill>
        </p:spPr>
        <p:txBody>
          <a:bodyPr wrap="square" lIns="0" tIns="0" rIns="0" bIns="0" rtlCol="0"/>
          <a:lstStyle/>
          <a:p>
            <a:endParaRPr sz="1092"/>
          </a:p>
        </p:txBody>
      </p:sp>
      <p:sp>
        <p:nvSpPr>
          <p:cNvPr id="10" name="object 10"/>
          <p:cNvSpPr txBox="1">
            <a:spLocks noGrp="1"/>
          </p:cNvSpPr>
          <p:nvPr>
            <p:ph type="title"/>
          </p:nvPr>
        </p:nvSpPr>
        <p:spPr>
          <a:xfrm>
            <a:off x="625406" y="454135"/>
            <a:ext cx="6608863" cy="1331676"/>
          </a:xfrm>
          <a:prstGeom prst="rect">
            <a:avLst/>
          </a:prstGeom>
        </p:spPr>
        <p:txBody>
          <a:bodyPr vert="horz" wrap="square" lIns="0" tIns="98962" rIns="0" bIns="0" rtlCol="0" anchor="ctr">
            <a:spAutoFit/>
          </a:bodyPr>
          <a:lstStyle/>
          <a:p>
            <a:pPr marL="7701" marR="3081">
              <a:lnSpc>
                <a:spcPct val="100000"/>
              </a:lnSpc>
              <a:spcBef>
                <a:spcPts val="58"/>
              </a:spcBef>
            </a:pPr>
            <a:r>
              <a:rPr sz="4002" b="1" dirty="0">
                <a:solidFill>
                  <a:srgbClr val="636363"/>
                </a:solidFill>
              </a:rPr>
              <a:t>Action Items to Help</a:t>
            </a:r>
            <a:r>
              <a:rPr lang="en-US" sz="4002" b="1" dirty="0">
                <a:solidFill>
                  <a:srgbClr val="636363"/>
                </a:solidFill>
              </a:rPr>
              <a:t> En</a:t>
            </a:r>
            <a:r>
              <a:rPr sz="4002" b="1" dirty="0">
                <a:solidFill>
                  <a:srgbClr val="636363"/>
                </a:solidFill>
              </a:rPr>
              <a:t>sure  Your Blog is Relevant</a:t>
            </a:r>
          </a:p>
        </p:txBody>
      </p:sp>
      <p:sp>
        <p:nvSpPr>
          <p:cNvPr id="11" name="object 11"/>
          <p:cNvSpPr/>
          <p:nvPr/>
        </p:nvSpPr>
        <p:spPr>
          <a:xfrm>
            <a:off x="579102" y="2215226"/>
            <a:ext cx="2594180" cy="2587634"/>
          </a:xfrm>
          <a:custGeom>
            <a:avLst/>
            <a:gdLst/>
            <a:ahLst/>
            <a:cxnLst/>
            <a:rect l="l" t="t" r="r" b="b"/>
            <a:pathLst>
              <a:path w="4277995" h="4267200">
                <a:moveTo>
                  <a:pt x="2385852" y="4254500"/>
                </a:moveTo>
                <a:lnTo>
                  <a:pt x="1891824" y="4254500"/>
                </a:lnTo>
                <a:lnTo>
                  <a:pt x="1936615" y="4267200"/>
                </a:lnTo>
                <a:lnTo>
                  <a:pt x="2341061" y="4267200"/>
                </a:lnTo>
                <a:lnTo>
                  <a:pt x="2385852" y="4254500"/>
                </a:lnTo>
                <a:close/>
              </a:path>
              <a:path w="4277995" h="4267200">
                <a:moveTo>
                  <a:pt x="2475155" y="4241800"/>
                </a:moveTo>
                <a:lnTo>
                  <a:pt x="1802521" y="4241800"/>
                </a:lnTo>
                <a:lnTo>
                  <a:pt x="1847120" y="4254500"/>
                </a:lnTo>
                <a:lnTo>
                  <a:pt x="2430556" y="4254500"/>
                </a:lnTo>
                <a:lnTo>
                  <a:pt x="2475155" y="4241800"/>
                </a:lnTo>
                <a:close/>
              </a:path>
              <a:path w="4277995" h="4267200">
                <a:moveTo>
                  <a:pt x="2608169" y="4216400"/>
                </a:moveTo>
                <a:lnTo>
                  <a:pt x="1669507" y="4216400"/>
                </a:lnTo>
                <a:lnTo>
                  <a:pt x="1758041" y="4241800"/>
                </a:lnTo>
                <a:lnTo>
                  <a:pt x="2519635" y="4241800"/>
                </a:lnTo>
                <a:lnTo>
                  <a:pt x="2608169" y="4216400"/>
                </a:lnTo>
                <a:close/>
              </a:path>
              <a:path w="4277995" h="4267200">
                <a:moveTo>
                  <a:pt x="2696031" y="63500"/>
                </a:moveTo>
                <a:lnTo>
                  <a:pt x="1581645" y="63500"/>
                </a:lnTo>
                <a:lnTo>
                  <a:pt x="1494583" y="88900"/>
                </a:lnTo>
                <a:lnTo>
                  <a:pt x="1451392" y="114300"/>
                </a:lnTo>
                <a:lnTo>
                  <a:pt x="1323373" y="152400"/>
                </a:lnTo>
                <a:lnTo>
                  <a:pt x="1281271" y="177800"/>
                </a:lnTo>
                <a:lnTo>
                  <a:pt x="1239481" y="190500"/>
                </a:lnTo>
                <a:lnTo>
                  <a:pt x="1198020" y="215900"/>
                </a:lnTo>
                <a:lnTo>
                  <a:pt x="1156902" y="228600"/>
                </a:lnTo>
                <a:lnTo>
                  <a:pt x="1035776" y="304800"/>
                </a:lnTo>
                <a:lnTo>
                  <a:pt x="957039" y="355600"/>
                </a:lnTo>
                <a:lnTo>
                  <a:pt x="880063" y="406400"/>
                </a:lnTo>
                <a:lnTo>
                  <a:pt x="804977" y="457200"/>
                </a:lnTo>
                <a:lnTo>
                  <a:pt x="768182" y="495300"/>
                </a:lnTo>
                <a:lnTo>
                  <a:pt x="731907" y="520700"/>
                </a:lnTo>
                <a:lnTo>
                  <a:pt x="696169" y="558800"/>
                </a:lnTo>
                <a:lnTo>
                  <a:pt x="660983" y="584200"/>
                </a:lnTo>
                <a:lnTo>
                  <a:pt x="626366" y="622300"/>
                </a:lnTo>
                <a:lnTo>
                  <a:pt x="592508" y="660400"/>
                </a:lnTo>
                <a:lnTo>
                  <a:pt x="559591" y="685800"/>
                </a:lnTo>
                <a:lnTo>
                  <a:pt x="527614" y="723900"/>
                </a:lnTo>
                <a:lnTo>
                  <a:pt x="496578" y="762000"/>
                </a:lnTo>
                <a:lnTo>
                  <a:pt x="466482" y="800100"/>
                </a:lnTo>
                <a:lnTo>
                  <a:pt x="437327" y="838200"/>
                </a:lnTo>
                <a:lnTo>
                  <a:pt x="409113" y="876300"/>
                </a:lnTo>
                <a:lnTo>
                  <a:pt x="381838" y="914400"/>
                </a:lnTo>
                <a:lnTo>
                  <a:pt x="355505" y="952500"/>
                </a:lnTo>
                <a:lnTo>
                  <a:pt x="330111" y="990600"/>
                </a:lnTo>
                <a:lnTo>
                  <a:pt x="305659" y="1028700"/>
                </a:lnTo>
                <a:lnTo>
                  <a:pt x="282146" y="1066800"/>
                </a:lnTo>
                <a:lnTo>
                  <a:pt x="259575" y="1117600"/>
                </a:lnTo>
                <a:lnTo>
                  <a:pt x="237943" y="1155700"/>
                </a:lnTo>
                <a:lnTo>
                  <a:pt x="217253" y="1193800"/>
                </a:lnTo>
                <a:lnTo>
                  <a:pt x="197502" y="1231900"/>
                </a:lnTo>
                <a:lnTo>
                  <a:pt x="178693" y="1282700"/>
                </a:lnTo>
                <a:lnTo>
                  <a:pt x="160823" y="1320800"/>
                </a:lnTo>
                <a:lnTo>
                  <a:pt x="143894" y="1358900"/>
                </a:lnTo>
                <a:lnTo>
                  <a:pt x="127906" y="1409700"/>
                </a:lnTo>
                <a:lnTo>
                  <a:pt x="112858" y="1447800"/>
                </a:lnTo>
                <a:lnTo>
                  <a:pt x="98751" y="1485900"/>
                </a:lnTo>
                <a:lnTo>
                  <a:pt x="85584" y="1536700"/>
                </a:lnTo>
                <a:lnTo>
                  <a:pt x="73358" y="1574800"/>
                </a:lnTo>
                <a:lnTo>
                  <a:pt x="62072" y="1625600"/>
                </a:lnTo>
                <a:lnTo>
                  <a:pt x="51726" y="1663700"/>
                </a:lnTo>
                <a:lnTo>
                  <a:pt x="42322" y="1714500"/>
                </a:lnTo>
                <a:lnTo>
                  <a:pt x="33857" y="1752600"/>
                </a:lnTo>
                <a:lnTo>
                  <a:pt x="26333" y="1803400"/>
                </a:lnTo>
                <a:lnTo>
                  <a:pt x="19750" y="1841500"/>
                </a:lnTo>
                <a:lnTo>
                  <a:pt x="14107" y="1892300"/>
                </a:lnTo>
                <a:lnTo>
                  <a:pt x="9404" y="1930400"/>
                </a:lnTo>
                <a:lnTo>
                  <a:pt x="2821" y="2019300"/>
                </a:lnTo>
                <a:lnTo>
                  <a:pt x="940" y="2070100"/>
                </a:lnTo>
                <a:lnTo>
                  <a:pt x="0" y="2108200"/>
                </a:lnTo>
                <a:lnTo>
                  <a:pt x="0" y="2159000"/>
                </a:lnTo>
                <a:lnTo>
                  <a:pt x="940" y="2197100"/>
                </a:lnTo>
                <a:lnTo>
                  <a:pt x="2821" y="2247900"/>
                </a:lnTo>
                <a:lnTo>
                  <a:pt x="9404" y="2336800"/>
                </a:lnTo>
                <a:lnTo>
                  <a:pt x="14107" y="2387600"/>
                </a:lnTo>
                <a:lnTo>
                  <a:pt x="19750" y="2425700"/>
                </a:lnTo>
                <a:lnTo>
                  <a:pt x="26333" y="2476500"/>
                </a:lnTo>
                <a:lnTo>
                  <a:pt x="33857" y="2514600"/>
                </a:lnTo>
                <a:lnTo>
                  <a:pt x="42322" y="2565400"/>
                </a:lnTo>
                <a:lnTo>
                  <a:pt x="51726" y="2603500"/>
                </a:lnTo>
                <a:lnTo>
                  <a:pt x="62072" y="2654300"/>
                </a:lnTo>
                <a:lnTo>
                  <a:pt x="73358" y="2692400"/>
                </a:lnTo>
                <a:lnTo>
                  <a:pt x="85584" y="2730500"/>
                </a:lnTo>
                <a:lnTo>
                  <a:pt x="98751" y="2781300"/>
                </a:lnTo>
                <a:lnTo>
                  <a:pt x="112858" y="2819400"/>
                </a:lnTo>
                <a:lnTo>
                  <a:pt x="127906" y="2870200"/>
                </a:lnTo>
                <a:lnTo>
                  <a:pt x="143894" y="2908300"/>
                </a:lnTo>
                <a:lnTo>
                  <a:pt x="160823" y="2946400"/>
                </a:lnTo>
                <a:lnTo>
                  <a:pt x="178693" y="2997200"/>
                </a:lnTo>
                <a:lnTo>
                  <a:pt x="197502" y="3035300"/>
                </a:lnTo>
                <a:lnTo>
                  <a:pt x="217253" y="3073400"/>
                </a:lnTo>
                <a:lnTo>
                  <a:pt x="237943" y="3111500"/>
                </a:lnTo>
                <a:lnTo>
                  <a:pt x="259575" y="3162300"/>
                </a:lnTo>
                <a:lnTo>
                  <a:pt x="282146" y="3200400"/>
                </a:lnTo>
                <a:lnTo>
                  <a:pt x="305659" y="3238500"/>
                </a:lnTo>
                <a:lnTo>
                  <a:pt x="330111" y="3276600"/>
                </a:lnTo>
                <a:lnTo>
                  <a:pt x="355505" y="3314700"/>
                </a:lnTo>
                <a:lnTo>
                  <a:pt x="381838" y="3352800"/>
                </a:lnTo>
                <a:lnTo>
                  <a:pt x="409113" y="3390900"/>
                </a:lnTo>
                <a:lnTo>
                  <a:pt x="437327" y="3429000"/>
                </a:lnTo>
                <a:lnTo>
                  <a:pt x="466482" y="3467100"/>
                </a:lnTo>
                <a:lnTo>
                  <a:pt x="496578" y="3505200"/>
                </a:lnTo>
                <a:lnTo>
                  <a:pt x="527614" y="3543300"/>
                </a:lnTo>
                <a:lnTo>
                  <a:pt x="559591" y="3581400"/>
                </a:lnTo>
                <a:lnTo>
                  <a:pt x="592508" y="3606800"/>
                </a:lnTo>
                <a:lnTo>
                  <a:pt x="626366" y="3644900"/>
                </a:lnTo>
                <a:lnTo>
                  <a:pt x="660983" y="3683000"/>
                </a:lnTo>
                <a:lnTo>
                  <a:pt x="696169" y="3708400"/>
                </a:lnTo>
                <a:lnTo>
                  <a:pt x="731907" y="3746500"/>
                </a:lnTo>
                <a:lnTo>
                  <a:pt x="768182" y="3771900"/>
                </a:lnTo>
                <a:lnTo>
                  <a:pt x="804977" y="3810000"/>
                </a:lnTo>
                <a:lnTo>
                  <a:pt x="842276" y="3835400"/>
                </a:lnTo>
                <a:lnTo>
                  <a:pt x="918323" y="3886200"/>
                </a:lnTo>
                <a:lnTo>
                  <a:pt x="957039" y="3924300"/>
                </a:lnTo>
                <a:lnTo>
                  <a:pt x="996195" y="3949700"/>
                </a:lnTo>
                <a:lnTo>
                  <a:pt x="1035776" y="3962400"/>
                </a:lnTo>
                <a:lnTo>
                  <a:pt x="1156902" y="4038600"/>
                </a:lnTo>
                <a:lnTo>
                  <a:pt x="1198020" y="4051300"/>
                </a:lnTo>
                <a:lnTo>
                  <a:pt x="1239481" y="4076700"/>
                </a:lnTo>
                <a:lnTo>
                  <a:pt x="1281271" y="4089400"/>
                </a:lnTo>
                <a:lnTo>
                  <a:pt x="1323373" y="4114800"/>
                </a:lnTo>
                <a:lnTo>
                  <a:pt x="1408450" y="4140200"/>
                </a:lnTo>
                <a:lnTo>
                  <a:pt x="1451392" y="4165600"/>
                </a:lnTo>
                <a:lnTo>
                  <a:pt x="1625484" y="4216400"/>
                </a:lnTo>
                <a:lnTo>
                  <a:pt x="2652192" y="4216400"/>
                </a:lnTo>
                <a:lnTo>
                  <a:pt x="2826284" y="4165600"/>
                </a:lnTo>
                <a:lnTo>
                  <a:pt x="2869226" y="4140200"/>
                </a:lnTo>
                <a:lnTo>
                  <a:pt x="2954303" y="4114800"/>
                </a:lnTo>
                <a:lnTo>
                  <a:pt x="2996405" y="4089400"/>
                </a:lnTo>
                <a:lnTo>
                  <a:pt x="3038195" y="4076700"/>
                </a:lnTo>
                <a:lnTo>
                  <a:pt x="3079656" y="4051300"/>
                </a:lnTo>
                <a:lnTo>
                  <a:pt x="3120774" y="4038600"/>
                </a:lnTo>
                <a:lnTo>
                  <a:pt x="3241900" y="3962400"/>
                </a:lnTo>
                <a:lnTo>
                  <a:pt x="3281481" y="3949700"/>
                </a:lnTo>
                <a:lnTo>
                  <a:pt x="3320637" y="3924300"/>
                </a:lnTo>
                <a:lnTo>
                  <a:pt x="3359353" y="3886200"/>
                </a:lnTo>
                <a:lnTo>
                  <a:pt x="3435400" y="3835400"/>
                </a:lnTo>
                <a:lnTo>
                  <a:pt x="3472699" y="3810000"/>
                </a:lnTo>
                <a:lnTo>
                  <a:pt x="3509494" y="3771900"/>
                </a:lnTo>
                <a:lnTo>
                  <a:pt x="3545769" y="3746500"/>
                </a:lnTo>
                <a:lnTo>
                  <a:pt x="3581507" y="3708400"/>
                </a:lnTo>
                <a:lnTo>
                  <a:pt x="3616693" y="3683000"/>
                </a:lnTo>
                <a:lnTo>
                  <a:pt x="3651310" y="3644900"/>
                </a:lnTo>
                <a:lnTo>
                  <a:pt x="3685168" y="3606800"/>
                </a:lnTo>
                <a:lnTo>
                  <a:pt x="3718085" y="3581400"/>
                </a:lnTo>
                <a:lnTo>
                  <a:pt x="3750062" y="3543300"/>
                </a:lnTo>
                <a:lnTo>
                  <a:pt x="3781098" y="3505200"/>
                </a:lnTo>
                <a:lnTo>
                  <a:pt x="3811194" y="3467100"/>
                </a:lnTo>
                <a:lnTo>
                  <a:pt x="3840349" y="3429000"/>
                </a:lnTo>
                <a:lnTo>
                  <a:pt x="3868564" y="3390900"/>
                </a:lnTo>
                <a:lnTo>
                  <a:pt x="3895839" y="3352800"/>
                </a:lnTo>
                <a:lnTo>
                  <a:pt x="3922172" y="3314700"/>
                </a:lnTo>
                <a:lnTo>
                  <a:pt x="3947566" y="3276600"/>
                </a:lnTo>
                <a:lnTo>
                  <a:pt x="3972019" y="3238500"/>
                </a:lnTo>
                <a:lnTo>
                  <a:pt x="3995531" y="3200400"/>
                </a:lnTo>
                <a:lnTo>
                  <a:pt x="4018103" y="3162300"/>
                </a:lnTo>
                <a:lnTo>
                  <a:pt x="4039734" y="3111500"/>
                </a:lnTo>
                <a:lnTo>
                  <a:pt x="4060425" y="3073400"/>
                </a:lnTo>
                <a:lnTo>
                  <a:pt x="4080175" y="3035300"/>
                </a:lnTo>
                <a:lnTo>
                  <a:pt x="4098985" y="2997200"/>
                </a:lnTo>
                <a:lnTo>
                  <a:pt x="4116855" y="2946400"/>
                </a:lnTo>
                <a:lnTo>
                  <a:pt x="4133783" y="2908300"/>
                </a:lnTo>
                <a:lnTo>
                  <a:pt x="4149772" y="2870200"/>
                </a:lnTo>
                <a:lnTo>
                  <a:pt x="4164820" y="2819400"/>
                </a:lnTo>
                <a:lnTo>
                  <a:pt x="4178927" y="2781300"/>
                </a:lnTo>
                <a:lnTo>
                  <a:pt x="4192094" y="2730500"/>
                </a:lnTo>
                <a:lnTo>
                  <a:pt x="4204320" y="2692400"/>
                </a:lnTo>
                <a:lnTo>
                  <a:pt x="4215606" y="2654300"/>
                </a:lnTo>
                <a:lnTo>
                  <a:pt x="4225952" y="2603500"/>
                </a:lnTo>
                <a:lnTo>
                  <a:pt x="4235357" y="2565400"/>
                </a:lnTo>
                <a:lnTo>
                  <a:pt x="4243821" y="2514600"/>
                </a:lnTo>
                <a:lnTo>
                  <a:pt x="4251345" y="2476500"/>
                </a:lnTo>
                <a:lnTo>
                  <a:pt x="4257929" y="2425700"/>
                </a:lnTo>
                <a:lnTo>
                  <a:pt x="4263571" y="2387600"/>
                </a:lnTo>
                <a:lnTo>
                  <a:pt x="4268274" y="2336800"/>
                </a:lnTo>
                <a:lnTo>
                  <a:pt x="4274857" y="2247900"/>
                </a:lnTo>
                <a:lnTo>
                  <a:pt x="4276738" y="2197100"/>
                </a:lnTo>
                <a:lnTo>
                  <a:pt x="4277679" y="2159000"/>
                </a:lnTo>
                <a:lnTo>
                  <a:pt x="4277679" y="2108200"/>
                </a:lnTo>
                <a:lnTo>
                  <a:pt x="4276738" y="2070100"/>
                </a:lnTo>
                <a:lnTo>
                  <a:pt x="4274857" y="2019300"/>
                </a:lnTo>
                <a:lnTo>
                  <a:pt x="4268274" y="1930400"/>
                </a:lnTo>
                <a:lnTo>
                  <a:pt x="4263571" y="1892300"/>
                </a:lnTo>
                <a:lnTo>
                  <a:pt x="4257929" y="1841500"/>
                </a:lnTo>
                <a:lnTo>
                  <a:pt x="4251345" y="1803400"/>
                </a:lnTo>
                <a:lnTo>
                  <a:pt x="4243821" y="1752600"/>
                </a:lnTo>
                <a:lnTo>
                  <a:pt x="4235357" y="1714500"/>
                </a:lnTo>
                <a:lnTo>
                  <a:pt x="4225952" y="1663700"/>
                </a:lnTo>
                <a:lnTo>
                  <a:pt x="4215606" y="1625600"/>
                </a:lnTo>
                <a:lnTo>
                  <a:pt x="4204320" y="1574800"/>
                </a:lnTo>
                <a:lnTo>
                  <a:pt x="4192094" y="1536700"/>
                </a:lnTo>
                <a:lnTo>
                  <a:pt x="4178927" y="1485900"/>
                </a:lnTo>
                <a:lnTo>
                  <a:pt x="4164820" y="1447800"/>
                </a:lnTo>
                <a:lnTo>
                  <a:pt x="4149772" y="1409700"/>
                </a:lnTo>
                <a:lnTo>
                  <a:pt x="4133783" y="1358900"/>
                </a:lnTo>
                <a:lnTo>
                  <a:pt x="4116855" y="1320800"/>
                </a:lnTo>
                <a:lnTo>
                  <a:pt x="4098985" y="1282700"/>
                </a:lnTo>
                <a:lnTo>
                  <a:pt x="4080175" y="1231900"/>
                </a:lnTo>
                <a:lnTo>
                  <a:pt x="4060425" y="1193800"/>
                </a:lnTo>
                <a:lnTo>
                  <a:pt x="4039734" y="1155700"/>
                </a:lnTo>
                <a:lnTo>
                  <a:pt x="4018103" y="1117600"/>
                </a:lnTo>
                <a:lnTo>
                  <a:pt x="3995531" y="1066800"/>
                </a:lnTo>
                <a:lnTo>
                  <a:pt x="3972019" y="1028700"/>
                </a:lnTo>
                <a:lnTo>
                  <a:pt x="3947566" y="990600"/>
                </a:lnTo>
                <a:lnTo>
                  <a:pt x="3922172" y="952500"/>
                </a:lnTo>
                <a:lnTo>
                  <a:pt x="3895839" y="914400"/>
                </a:lnTo>
                <a:lnTo>
                  <a:pt x="3868564" y="876300"/>
                </a:lnTo>
                <a:lnTo>
                  <a:pt x="3840349" y="838200"/>
                </a:lnTo>
                <a:lnTo>
                  <a:pt x="3811194" y="800100"/>
                </a:lnTo>
                <a:lnTo>
                  <a:pt x="3781098" y="762000"/>
                </a:lnTo>
                <a:lnTo>
                  <a:pt x="3750062" y="723900"/>
                </a:lnTo>
                <a:lnTo>
                  <a:pt x="3718085" y="685800"/>
                </a:lnTo>
                <a:lnTo>
                  <a:pt x="3685168" y="660400"/>
                </a:lnTo>
                <a:lnTo>
                  <a:pt x="3651310" y="622300"/>
                </a:lnTo>
                <a:lnTo>
                  <a:pt x="3616693" y="584200"/>
                </a:lnTo>
                <a:lnTo>
                  <a:pt x="3581507" y="558800"/>
                </a:lnTo>
                <a:lnTo>
                  <a:pt x="3545769" y="520700"/>
                </a:lnTo>
                <a:lnTo>
                  <a:pt x="3509494" y="495300"/>
                </a:lnTo>
                <a:lnTo>
                  <a:pt x="3472699" y="457200"/>
                </a:lnTo>
                <a:lnTo>
                  <a:pt x="3397613" y="406400"/>
                </a:lnTo>
                <a:lnTo>
                  <a:pt x="3320637" y="355600"/>
                </a:lnTo>
                <a:lnTo>
                  <a:pt x="3241900" y="304800"/>
                </a:lnTo>
                <a:lnTo>
                  <a:pt x="3120774" y="228600"/>
                </a:lnTo>
                <a:lnTo>
                  <a:pt x="3079656" y="215900"/>
                </a:lnTo>
                <a:lnTo>
                  <a:pt x="3038195" y="190500"/>
                </a:lnTo>
                <a:lnTo>
                  <a:pt x="2996405" y="177800"/>
                </a:lnTo>
                <a:lnTo>
                  <a:pt x="2954303" y="152400"/>
                </a:lnTo>
                <a:lnTo>
                  <a:pt x="2826284" y="114300"/>
                </a:lnTo>
                <a:lnTo>
                  <a:pt x="2783093" y="88900"/>
                </a:lnTo>
                <a:lnTo>
                  <a:pt x="2696031" y="63500"/>
                </a:lnTo>
                <a:close/>
              </a:path>
              <a:path w="4277995" h="4267200">
                <a:moveTo>
                  <a:pt x="2519635" y="25400"/>
                </a:moveTo>
                <a:lnTo>
                  <a:pt x="1758041" y="25400"/>
                </a:lnTo>
                <a:lnTo>
                  <a:pt x="1625484" y="63500"/>
                </a:lnTo>
                <a:lnTo>
                  <a:pt x="2652192" y="63500"/>
                </a:lnTo>
                <a:lnTo>
                  <a:pt x="2519635" y="25400"/>
                </a:lnTo>
                <a:close/>
              </a:path>
              <a:path w="4277995" h="4267200">
                <a:moveTo>
                  <a:pt x="2430556" y="12700"/>
                </a:moveTo>
                <a:lnTo>
                  <a:pt x="1847120" y="12700"/>
                </a:lnTo>
                <a:lnTo>
                  <a:pt x="1802521" y="25400"/>
                </a:lnTo>
                <a:lnTo>
                  <a:pt x="2475155" y="25400"/>
                </a:lnTo>
                <a:lnTo>
                  <a:pt x="2430556" y="12700"/>
                </a:lnTo>
                <a:close/>
              </a:path>
              <a:path w="4277995" h="4267200">
                <a:moveTo>
                  <a:pt x="2341061" y="0"/>
                </a:moveTo>
                <a:lnTo>
                  <a:pt x="1936615" y="0"/>
                </a:lnTo>
                <a:lnTo>
                  <a:pt x="1891824" y="12700"/>
                </a:lnTo>
                <a:lnTo>
                  <a:pt x="2385852" y="12700"/>
                </a:lnTo>
                <a:lnTo>
                  <a:pt x="2341061" y="0"/>
                </a:lnTo>
                <a:close/>
              </a:path>
            </a:pathLst>
          </a:custGeom>
          <a:solidFill>
            <a:srgbClr val="1FA8D0"/>
          </a:solidFill>
        </p:spPr>
        <p:txBody>
          <a:bodyPr wrap="square" lIns="0" tIns="0" rIns="0" bIns="0" rtlCol="0"/>
          <a:lstStyle/>
          <a:p>
            <a:endParaRPr sz="1092"/>
          </a:p>
        </p:txBody>
      </p:sp>
      <p:sp>
        <p:nvSpPr>
          <p:cNvPr id="12" name="object 12"/>
          <p:cNvSpPr/>
          <p:nvPr/>
        </p:nvSpPr>
        <p:spPr>
          <a:xfrm>
            <a:off x="3318577" y="2215226"/>
            <a:ext cx="2594180" cy="2587634"/>
          </a:xfrm>
          <a:custGeom>
            <a:avLst/>
            <a:gdLst/>
            <a:ahLst/>
            <a:cxnLst/>
            <a:rect l="l" t="t" r="r" b="b"/>
            <a:pathLst>
              <a:path w="4277995" h="4267200">
                <a:moveTo>
                  <a:pt x="2385855" y="4254500"/>
                </a:moveTo>
                <a:lnTo>
                  <a:pt x="1891826" y="4254500"/>
                </a:lnTo>
                <a:lnTo>
                  <a:pt x="1936618" y="4267200"/>
                </a:lnTo>
                <a:lnTo>
                  <a:pt x="2341063" y="4267200"/>
                </a:lnTo>
                <a:lnTo>
                  <a:pt x="2385855" y="4254500"/>
                </a:lnTo>
                <a:close/>
              </a:path>
              <a:path w="4277995" h="4267200">
                <a:moveTo>
                  <a:pt x="2475158" y="4241800"/>
                </a:moveTo>
                <a:lnTo>
                  <a:pt x="1802523" y="4241800"/>
                </a:lnTo>
                <a:lnTo>
                  <a:pt x="1847123" y="4254500"/>
                </a:lnTo>
                <a:lnTo>
                  <a:pt x="2430558" y="4254500"/>
                </a:lnTo>
                <a:lnTo>
                  <a:pt x="2475158" y="4241800"/>
                </a:lnTo>
                <a:close/>
              </a:path>
              <a:path w="4277995" h="4267200">
                <a:moveTo>
                  <a:pt x="2608172" y="4216400"/>
                </a:moveTo>
                <a:lnTo>
                  <a:pt x="1669509" y="4216400"/>
                </a:lnTo>
                <a:lnTo>
                  <a:pt x="1758044" y="4241800"/>
                </a:lnTo>
                <a:lnTo>
                  <a:pt x="2519637" y="4241800"/>
                </a:lnTo>
                <a:lnTo>
                  <a:pt x="2608172" y="4216400"/>
                </a:lnTo>
                <a:close/>
              </a:path>
              <a:path w="4277995" h="4267200">
                <a:moveTo>
                  <a:pt x="2696034" y="63500"/>
                </a:moveTo>
                <a:lnTo>
                  <a:pt x="1581647" y="63500"/>
                </a:lnTo>
                <a:lnTo>
                  <a:pt x="1494585" y="88900"/>
                </a:lnTo>
                <a:lnTo>
                  <a:pt x="1451395" y="114300"/>
                </a:lnTo>
                <a:lnTo>
                  <a:pt x="1323376" y="152400"/>
                </a:lnTo>
                <a:lnTo>
                  <a:pt x="1281274" y="177800"/>
                </a:lnTo>
                <a:lnTo>
                  <a:pt x="1239484" y="190500"/>
                </a:lnTo>
                <a:lnTo>
                  <a:pt x="1198022" y="215900"/>
                </a:lnTo>
                <a:lnTo>
                  <a:pt x="1156905" y="228600"/>
                </a:lnTo>
                <a:lnTo>
                  <a:pt x="1035778" y="304800"/>
                </a:lnTo>
                <a:lnTo>
                  <a:pt x="957041" y="355600"/>
                </a:lnTo>
                <a:lnTo>
                  <a:pt x="880066" y="406400"/>
                </a:lnTo>
                <a:lnTo>
                  <a:pt x="804979" y="457200"/>
                </a:lnTo>
                <a:lnTo>
                  <a:pt x="768184" y="495300"/>
                </a:lnTo>
                <a:lnTo>
                  <a:pt x="731910" y="520700"/>
                </a:lnTo>
                <a:lnTo>
                  <a:pt x="696171" y="558800"/>
                </a:lnTo>
                <a:lnTo>
                  <a:pt x="660986" y="584200"/>
                </a:lnTo>
                <a:lnTo>
                  <a:pt x="626368" y="622300"/>
                </a:lnTo>
                <a:lnTo>
                  <a:pt x="592510" y="660400"/>
                </a:lnTo>
                <a:lnTo>
                  <a:pt x="559593" y="685800"/>
                </a:lnTo>
                <a:lnTo>
                  <a:pt x="527616" y="723900"/>
                </a:lnTo>
                <a:lnTo>
                  <a:pt x="496580" y="762000"/>
                </a:lnTo>
                <a:lnTo>
                  <a:pt x="466484" y="800100"/>
                </a:lnTo>
                <a:lnTo>
                  <a:pt x="437329" y="838200"/>
                </a:lnTo>
                <a:lnTo>
                  <a:pt x="409114" y="876300"/>
                </a:lnTo>
                <a:lnTo>
                  <a:pt x="381840" y="914400"/>
                </a:lnTo>
                <a:lnTo>
                  <a:pt x="355506" y="952500"/>
                </a:lnTo>
                <a:lnTo>
                  <a:pt x="330113" y="990600"/>
                </a:lnTo>
                <a:lnTo>
                  <a:pt x="305660" y="1028700"/>
                </a:lnTo>
                <a:lnTo>
                  <a:pt x="282148" y="1066800"/>
                </a:lnTo>
                <a:lnTo>
                  <a:pt x="259576" y="1117600"/>
                </a:lnTo>
                <a:lnTo>
                  <a:pt x="237944" y="1155700"/>
                </a:lnTo>
                <a:lnTo>
                  <a:pt x="217253" y="1193800"/>
                </a:lnTo>
                <a:lnTo>
                  <a:pt x="197503" y="1231900"/>
                </a:lnTo>
                <a:lnTo>
                  <a:pt x="178693" y="1282700"/>
                </a:lnTo>
                <a:lnTo>
                  <a:pt x="160824" y="1320800"/>
                </a:lnTo>
                <a:lnTo>
                  <a:pt x="143895" y="1358900"/>
                </a:lnTo>
                <a:lnTo>
                  <a:pt x="127907" y="1409700"/>
                </a:lnTo>
                <a:lnTo>
                  <a:pt x="112859" y="1447800"/>
                </a:lnTo>
                <a:lnTo>
                  <a:pt x="98751" y="1485900"/>
                </a:lnTo>
                <a:lnTo>
                  <a:pt x="85584" y="1536700"/>
                </a:lnTo>
                <a:lnTo>
                  <a:pt x="73358" y="1574800"/>
                </a:lnTo>
                <a:lnTo>
                  <a:pt x="62072" y="1625600"/>
                </a:lnTo>
                <a:lnTo>
                  <a:pt x="51727" y="1663700"/>
                </a:lnTo>
                <a:lnTo>
                  <a:pt x="42322" y="1714500"/>
                </a:lnTo>
                <a:lnTo>
                  <a:pt x="33857" y="1752600"/>
                </a:lnTo>
                <a:lnTo>
                  <a:pt x="26333" y="1803400"/>
                </a:lnTo>
                <a:lnTo>
                  <a:pt x="19750" y="1841500"/>
                </a:lnTo>
                <a:lnTo>
                  <a:pt x="14107" y="1892300"/>
                </a:lnTo>
                <a:lnTo>
                  <a:pt x="9404" y="1930400"/>
                </a:lnTo>
                <a:lnTo>
                  <a:pt x="2821" y="2019300"/>
                </a:lnTo>
                <a:lnTo>
                  <a:pt x="940" y="2070100"/>
                </a:lnTo>
                <a:lnTo>
                  <a:pt x="0" y="2108200"/>
                </a:lnTo>
                <a:lnTo>
                  <a:pt x="0" y="2159000"/>
                </a:lnTo>
                <a:lnTo>
                  <a:pt x="940" y="2197100"/>
                </a:lnTo>
                <a:lnTo>
                  <a:pt x="2821" y="2247900"/>
                </a:lnTo>
                <a:lnTo>
                  <a:pt x="9404" y="2336800"/>
                </a:lnTo>
                <a:lnTo>
                  <a:pt x="14107" y="2387600"/>
                </a:lnTo>
                <a:lnTo>
                  <a:pt x="19750" y="2425700"/>
                </a:lnTo>
                <a:lnTo>
                  <a:pt x="26333" y="2476500"/>
                </a:lnTo>
                <a:lnTo>
                  <a:pt x="33857" y="2514600"/>
                </a:lnTo>
                <a:lnTo>
                  <a:pt x="42322" y="2565400"/>
                </a:lnTo>
                <a:lnTo>
                  <a:pt x="51727" y="2603500"/>
                </a:lnTo>
                <a:lnTo>
                  <a:pt x="62072" y="2654300"/>
                </a:lnTo>
                <a:lnTo>
                  <a:pt x="73358" y="2692400"/>
                </a:lnTo>
                <a:lnTo>
                  <a:pt x="85584" y="2730500"/>
                </a:lnTo>
                <a:lnTo>
                  <a:pt x="98751" y="2781300"/>
                </a:lnTo>
                <a:lnTo>
                  <a:pt x="112859" y="2819400"/>
                </a:lnTo>
                <a:lnTo>
                  <a:pt x="127907" y="2870200"/>
                </a:lnTo>
                <a:lnTo>
                  <a:pt x="143895" y="2908300"/>
                </a:lnTo>
                <a:lnTo>
                  <a:pt x="160824" y="2946400"/>
                </a:lnTo>
                <a:lnTo>
                  <a:pt x="178693" y="2997200"/>
                </a:lnTo>
                <a:lnTo>
                  <a:pt x="197503" y="3035300"/>
                </a:lnTo>
                <a:lnTo>
                  <a:pt x="217253" y="3073400"/>
                </a:lnTo>
                <a:lnTo>
                  <a:pt x="237944" y="3111500"/>
                </a:lnTo>
                <a:lnTo>
                  <a:pt x="259576" y="3162300"/>
                </a:lnTo>
                <a:lnTo>
                  <a:pt x="282148" y="3200400"/>
                </a:lnTo>
                <a:lnTo>
                  <a:pt x="305660" y="3238500"/>
                </a:lnTo>
                <a:lnTo>
                  <a:pt x="330113" y="3276600"/>
                </a:lnTo>
                <a:lnTo>
                  <a:pt x="355506" y="3314700"/>
                </a:lnTo>
                <a:lnTo>
                  <a:pt x="381840" y="3352800"/>
                </a:lnTo>
                <a:lnTo>
                  <a:pt x="409114" y="3390900"/>
                </a:lnTo>
                <a:lnTo>
                  <a:pt x="437329" y="3429000"/>
                </a:lnTo>
                <a:lnTo>
                  <a:pt x="466484" y="3467100"/>
                </a:lnTo>
                <a:lnTo>
                  <a:pt x="496580" y="3505200"/>
                </a:lnTo>
                <a:lnTo>
                  <a:pt x="527616" y="3543300"/>
                </a:lnTo>
                <a:lnTo>
                  <a:pt x="559593" y="3581400"/>
                </a:lnTo>
                <a:lnTo>
                  <a:pt x="592510" y="3606800"/>
                </a:lnTo>
                <a:lnTo>
                  <a:pt x="626368" y="3644900"/>
                </a:lnTo>
                <a:lnTo>
                  <a:pt x="660986" y="3683000"/>
                </a:lnTo>
                <a:lnTo>
                  <a:pt x="696171" y="3708400"/>
                </a:lnTo>
                <a:lnTo>
                  <a:pt x="731910" y="3746500"/>
                </a:lnTo>
                <a:lnTo>
                  <a:pt x="768184" y="3771900"/>
                </a:lnTo>
                <a:lnTo>
                  <a:pt x="804979" y="3810000"/>
                </a:lnTo>
                <a:lnTo>
                  <a:pt x="842278" y="3835400"/>
                </a:lnTo>
                <a:lnTo>
                  <a:pt x="918325" y="3886200"/>
                </a:lnTo>
                <a:lnTo>
                  <a:pt x="957041" y="3924300"/>
                </a:lnTo>
                <a:lnTo>
                  <a:pt x="996197" y="3949700"/>
                </a:lnTo>
                <a:lnTo>
                  <a:pt x="1035778" y="3962400"/>
                </a:lnTo>
                <a:lnTo>
                  <a:pt x="1156905" y="4038600"/>
                </a:lnTo>
                <a:lnTo>
                  <a:pt x="1198022" y="4051300"/>
                </a:lnTo>
                <a:lnTo>
                  <a:pt x="1239484" y="4076700"/>
                </a:lnTo>
                <a:lnTo>
                  <a:pt x="1281274" y="4089400"/>
                </a:lnTo>
                <a:lnTo>
                  <a:pt x="1323376" y="4114800"/>
                </a:lnTo>
                <a:lnTo>
                  <a:pt x="1408452" y="4140200"/>
                </a:lnTo>
                <a:lnTo>
                  <a:pt x="1451395" y="4165600"/>
                </a:lnTo>
                <a:lnTo>
                  <a:pt x="1625486" y="4216400"/>
                </a:lnTo>
                <a:lnTo>
                  <a:pt x="2652195" y="4216400"/>
                </a:lnTo>
                <a:lnTo>
                  <a:pt x="2826286" y="4165600"/>
                </a:lnTo>
                <a:lnTo>
                  <a:pt x="2869229" y="4140200"/>
                </a:lnTo>
                <a:lnTo>
                  <a:pt x="2954305" y="4114800"/>
                </a:lnTo>
                <a:lnTo>
                  <a:pt x="2996407" y="4089400"/>
                </a:lnTo>
                <a:lnTo>
                  <a:pt x="3038197" y="4076700"/>
                </a:lnTo>
                <a:lnTo>
                  <a:pt x="3079659" y="4051300"/>
                </a:lnTo>
                <a:lnTo>
                  <a:pt x="3120776" y="4038600"/>
                </a:lnTo>
                <a:lnTo>
                  <a:pt x="3241903" y="3962400"/>
                </a:lnTo>
                <a:lnTo>
                  <a:pt x="3281483" y="3949700"/>
                </a:lnTo>
                <a:lnTo>
                  <a:pt x="3320640" y="3924300"/>
                </a:lnTo>
                <a:lnTo>
                  <a:pt x="3359356" y="3886200"/>
                </a:lnTo>
                <a:lnTo>
                  <a:pt x="3435403" y="3835400"/>
                </a:lnTo>
                <a:lnTo>
                  <a:pt x="3472702" y="3810000"/>
                </a:lnTo>
                <a:lnTo>
                  <a:pt x="3509497" y="3771900"/>
                </a:lnTo>
                <a:lnTo>
                  <a:pt x="3545771" y="3746500"/>
                </a:lnTo>
                <a:lnTo>
                  <a:pt x="3581509" y="3708400"/>
                </a:lnTo>
                <a:lnTo>
                  <a:pt x="3616695" y="3683000"/>
                </a:lnTo>
                <a:lnTo>
                  <a:pt x="3651313" y="3644900"/>
                </a:lnTo>
                <a:lnTo>
                  <a:pt x="3685170" y="3606800"/>
                </a:lnTo>
                <a:lnTo>
                  <a:pt x="3718088" y="3581400"/>
                </a:lnTo>
                <a:lnTo>
                  <a:pt x="3750064" y="3543300"/>
                </a:lnTo>
                <a:lnTo>
                  <a:pt x="3781101" y="3505200"/>
                </a:lnTo>
                <a:lnTo>
                  <a:pt x="3811197" y="3467100"/>
                </a:lnTo>
                <a:lnTo>
                  <a:pt x="3840352" y="3429000"/>
                </a:lnTo>
                <a:lnTo>
                  <a:pt x="3868567" y="3390900"/>
                </a:lnTo>
                <a:lnTo>
                  <a:pt x="3895841" y="3352800"/>
                </a:lnTo>
                <a:lnTo>
                  <a:pt x="3922175" y="3314700"/>
                </a:lnTo>
                <a:lnTo>
                  <a:pt x="3947568" y="3276600"/>
                </a:lnTo>
                <a:lnTo>
                  <a:pt x="3972021" y="3238500"/>
                </a:lnTo>
                <a:lnTo>
                  <a:pt x="3995533" y="3200400"/>
                </a:lnTo>
                <a:lnTo>
                  <a:pt x="4018105" y="3162300"/>
                </a:lnTo>
                <a:lnTo>
                  <a:pt x="4039736" y="3111500"/>
                </a:lnTo>
                <a:lnTo>
                  <a:pt x="4060427" y="3073400"/>
                </a:lnTo>
                <a:lnTo>
                  <a:pt x="4080178" y="3035300"/>
                </a:lnTo>
                <a:lnTo>
                  <a:pt x="4098987" y="2997200"/>
                </a:lnTo>
                <a:lnTo>
                  <a:pt x="4116857" y="2946400"/>
                </a:lnTo>
                <a:lnTo>
                  <a:pt x="4133786" y="2908300"/>
                </a:lnTo>
                <a:lnTo>
                  <a:pt x="4149774" y="2870200"/>
                </a:lnTo>
                <a:lnTo>
                  <a:pt x="4164822" y="2819400"/>
                </a:lnTo>
                <a:lnTo>
                  <a:pt x="4178929" y="2781300"/>
                </a:lnTo>
                <a:lnTo>
                  <a:pt x="4192096" y="2730500"/>
                </a:lnTo>
                <a:lnTo>
                  <a:pt x="4204323" y="2692400"/>
                </a:lnTo>
                <a:lnTo>
                  <a:pt x="4215609" y="2654300"/>
                </a:lnTo>
                <a:lnTo>
                  <a:pt x="4225954" y="2603500"/>
                </a:lnTo>
                <a:lnTo>
                  <a:pt x="4235359" y="2565400"/>
                </a:lnTo>
                <a:lnTo>
                  <a:pt x="4243823" y="2514600"/>
                </a:lnTo>
                <a:lnTo>
                  <a:pt x="4251347" y="2476500"/>
                </a:lnTo>
                <a:lnTo>
                  <a:pt x="4257931" y="2425700"/>
                </a:lnTo>
                <a:lnTo>
                  <a:pt x="4263574" y="2387600"/>
                </a:lnTo>
                <a:lnTo>
                  <a:pt x="4268276" y="2336800"/>
                </a:lnTo>
                <a:lnTo>
                  <a:pt x="4274860" y="2247900"/>
                </a:lnTo>
                <a:lnTo>
                  <a:pt x="4276741" y="2197100"/>
                </a:lnTo>
                <a:lnTo>
                  <a:pt x="4277681" y="2159000"/>
                </a:lnTo>
                <a:lnTo>
                  <a:pt x="4277681" y="2108200"/>
                </a:lnTo>
                <a:lnTo>
                  <a:pt x="4276741" y="2070100"/>
                </a:lnTo>
                <a:lnTo>
                  <a:pt x="4274860" y="2019300"/>
                </a:lnTo>
                <a:lnTo>
                  <a:pt x="4268276" y="1930400"/>
                </a:lnTo>
                <a:lnTo>
                  <a:pt x="4263574" y="1892300"/>
                </a:lnTo>
                <a:lnTo>
                  <a:pt x="4257931" y="1841500"/>
                </a:lnTo>
                <a:lnTo>
                  <a:pt x="4251347" y="1803400"/>
                </a:lnTo>
                <a:lnTo>
                  <a:pt x="4243823" y="1752600"/>
                </a:lnTo>
                <a:lnTo>
                  <a:pt x="4235359" y="1714500"/>
                </a:lnTo>
                <a:lnTo>
                  <a:pt x="4225954" y="1663700"/>
                </a:lnTo>
                <a:lnTo>
                  <a:pt x="4215609" y="1625600"/>
                </a:lnTo>
                <a:lnTo>
                  <a:pt x="4204323" y="1574800"/>
                </a:lnTo>
                <a:lnTo>
                  <a:pt x="4192096" y="1536700"/>
                </a:lnTo>
                <a:lnTo>
                  <a:pt x="4178929" y="1485900"/>
                </a:lnTo>
                <a:lnTo>
                  <a:pt x="4164822" y="1447800"/>
                </a:lnTo>
                <a:lnTo>
                  <a:pt x="4149774" y="1409700"/>
                </a:lnTo>
                <a:lnTo>
                  <a:pt x="4133786" y="1358900"/>
                </a:lnTo>
                <a:lnTo>
                  <a:pt x="4116857" y="1320800"/>
                </a:lnTo>
                <a:lnTo>
                  <a:pt x="4098987" y="1282700"/>
                </a:lnTo>
                <a:lnTo>
                  <a:pt x="4080178" y="1231900"/>
                </a:lnTo>
                <a:lnTo>
                  <a:pt x="4060427" y="1193800"/>
                </a:lnTo>
                <a:lnTo>
                  <a:pt x="4039736" y="1155700"/>
                </a:lnTo>
                <a:lnTo>
                  <a:pt x="4018105" y="1117600"/>
                </a:lnTo>
                <a:lnTo>
                  <a:pt x="3995533" y="1066800"/>
                </a:lnTo>
                <a:lnTo>
                  <a:pt x="3972021" y="1028700"/>
                </a:lnTo>
                <a:lnTo>
                  <a:pt x="3947568" y="990600"/>
                </a:lnTo>
                <a:lnTo>
                  <a:pt x="3922175" y="952500"/>
                </a:lnTo>
                <a:lnTo>
                  <a:pt x="3895841" y="914400"/>
                </a:lnTo>
                <a:lnTo>
                  <a:pt x="3868567" y="876300"/>
                </a:lnTo>
                <a:lnTo>
                  <a:pt x="3840352" y="838200"/>
                </a:lnTo>
                <a:lnTo>
                  <a:pt x="3811197" y="800100"/>
                </a:lnTo>
                <a:lnTo>
                  <a:pt x="3781101" y="762000"/>
                </a:lnTo>
                <a:lnTo>
                  <a:pt x="3750064" y="723900"/>
                </a:lnTo>
                <a:lnTo>
                  <a:pt x="3718088" y="685800"/>
                </a:lnTo>
                <a:lnTo>
                  <a:pt x="3685170" y="660400"/>
                </a:lnTo>
                <a:lnTo>
                  <a:pt x="3651313" y="622300"/>
                </a:lnTo>
                <a:lnTo>
                  <a:pt x="3616695" y="584200"/>
                </a:lnTo>
                <a:lnTo>
                  <a:pt x="3581509" y="558800"/>
                </a:lnTo>
                <a:lnTo>
                  <a:pt x="3545771" y="520700"/>
                </a:lnTo>
                <a:lnTo>
                  <a:pt x="3509497" y="495300"/>
                </a:lnTo>
                <a:lnTo>
                  <a:pt x="3472702" y="457200"/>
                </a:lnTo>
                <a:lnTo>
                  <a:pt x="3397615" y="406400"/>
                </a:lnTo>
                <a:lnTo>
                  <a:pt x="3320640" y="355600"/>
                </a:lnTo>
                <a:lnTo>
                  <a:pt x="3241903" y="304800"/>
                </a:lnTo>
                <a:lnTo>
                  <a:pt x="3120776" y="228600"/>
                </a:lnTo>
                <a:lnTo>
                  <a:pt x="3079659" y="215900"/>
                </a:lnTo>
                <a:lnTo>
                  <a:pt x="3038197" y="190500"/>
                </a:lnTo>
                <a:lnTo>
                  <a:pt x="2996407" y="177800"/>
                </a:lnTo>
                <a:lnTo>
                  <a:pt x="2954305" y="152400"/>
                </a:lnTo>
                <a:lnTo>
                  <a:pt x="2826286" y="114300"/>
                </a:lnTo>
                <a:lnTo>
                  <a:pt x="2783095" y="88900"/>
                </a:lnTo>
                <a:lnTo>
                  <a:pt x="2696034" y="63500"/>
                </a:lnTo>
                <a:close/>
              </a:path>
              <a:path w="4277995" h="4267200">
                <a:moveTo>
                  <a:pt x="2519637" y="25400"/>
                </a:moveTo>
                <a:lnTo>
                  <a:pt x="1758044" y="25400"/>
                </a:lnTo>
                <a:lnTo>
                  <a:pt x="1625486" y="63500"/>
                </a:lnTo>
                <a:lnTo>
                  <a:pt x="2652195" y="63500"/>
                </a:lnTo>
                <a:lnTo>
                  <a:pt x="2519637" y="25400"/>
                </a:lnTo>
                <a:close/>
              </a:path>
              <a:path w="4277995" h="4267200">
                <a:moveTo>
                  <a:pt x="2430558" y="12700"/>
                </a:moveTo>
                <a:lnTo>
                  <a:pt x="1847123" y="12700"/>
                </a:lnTo>
                <a:lnTo>
                  <a:pt x="1802523" y="25400"/>
                </a:lnTo>
                <a:lnTo>
                  <a:pt x="2475158" y="25400"/>
                </a:lnTo>
                <a:lnTo>
                  <a:pt x="2430558" y="12700"/>
                </a:lnTo>
                <a:close/>
              </a:path>
              <a:path w="4277995" h="4267200">
                <a:moveTo>
                  <a:pt x="2341063" y="0"/>
                </a:moveTo>
                <a:lnTo>
                  <a:pt x="1936618" y="0"/>
                </a:lnTo>
                <a:lnTo>
                  <a:pt x="1891826" y="12700"/>
                </a:lnTo>
                <a:lnTo>
                  <a:pt x="2385855" y="12700"/>
                </a:lnTo>
                <a:lnTo>
                  <a:pt x="2341063" y="0"/>
                </a:lnTo>
                <a:close/>
              </a:path>
            </a:pathLst>
          </a:custGeom>
          <a:solidFill>
            <a:srgbClr val="1FA8D0"/>
          </a:solidFill>
        </p:spPr>
        <p:txBody>
          <a:bodyPr wrap="square" lIns="0" tIns="0" rIns="0" bIns="0" rtlCol="0"/>
          <a:lstStyle/>
          <a:p>
            <a:endParaRPr sz="1092"/>
          </a:p>
        </p:txBody>
      </p:sp>
      <p:sp>
        <p:nvSpPr>
          <p:cNvPr id="13" name="object 13"/>
          <p:cNvSpPr/>
          <p:nvPr/>
        </p:nvSpPr>
        <p:spPr>
          <a:xfrm>
            <a:off x="6058054" y="2215226"/>
            <a:ext cx="2594180" cy="2587634"/>
          </a:xfrm>
          <a:custGeom>
            <a:avLst/>
            <a:gdLst/>
            <a:ahLst/>
            <a:cxnLst/>
            <a:rect l="l" t="t" r="r" b="b"/>
            <a:pathLst>
              <a:path w="4277994" h="4267200">
                <a:moveTo>
                  <a:pt x="2385867" y="4254500"/>
                </a:moveTo>
                <a:lnTo>
                  <a:pt x="1891829" y="4254500"/>
                </a:lnTo>
                <a:lnTo>
                  <a:pt x="1936622" y="4267200"/>
                </a:lnTo>
                <a:lnTo>
                  <a:pt x="2341075" y="4267200"/>
                </a:lnTo>
                <a:lnTo>
                  <a:pt x="2385867" y="4254500"/>
                </a:lnTo>
                <a:close/>
              </a:path>
              <a:path w="4277994" h="4267200">
                <a:moveTo>
                  <a:pt x="2475172" y="4241800"/>
                </a:moveTo>
                <a:lnTo>
                  <a:pt x="1802524" y="4241800"/>
                </a:lnTo>
                <a:lnTo>
                  <a:pt x="1847125" y="4254500"/>
                </a:lnTo>
                <a:lnTo>
                  <a:pt x="2430572" y="4254500"/>
                </a:lnTo>
                <a:lnTo>
                  <a:pt x="2475172" y="4241800"/>
                </a:lnTo>
                <a:close/>
              </a:path>
              <a:path w="4277994" h="4267200">
                <a:moveTo>
                  <a:pt x="2608189" y="4216400"/>
                </a:moveTo>
                <a:lnTo>
                  <a:pt x="1669508" y="4216400"/>
                </a:lnTo>
                <a:lnTo>
                  <a:pt x="1758044" y="4241800"/>
                </a:lnTo>
                <a:lnTo>
                  <a:pt x="2519652" y="4241800"/>
                </a:lnTo>
                <a:lnTo>
                  <a:pt x="2608189" y="4216400"/>
                </a:lnTo>
                <a:close/>
              </a:path>
              <a:path w="4277994" h="4267200">
                <a:moveTo>
                  <a:pt x="2696053" y="63500"/>
                </a:moveTo>
                <a:lnTo>
                  <a:pt x="1581643" y="63500"/>
                </a:lnTo>
                <a:lnTo>
                  <a:pt x="1494580" y="88900"/>
                </a:lnTo>
                <a:lnTo>
                  <a:pt x="1451388" y="114300"/>
                </a:lnTo>
                <a:lnTo>
                  <a:pt x="1323365" y="152400"/>
                </a:lnTo>
                <a:lnTo>
                  <a:pt x="1281262" y="177800"/>
                </a:lnTo>
                <a:lnTo>
                  <a:pt x="1239471" y="190500"/>
                </a:lnTo>
                <a:lnTo>
                  <a:pt x="1198008" y="215900"/>
                </a:lnTo>
                <a:lnTo>
                  <a:pt x="1156890" y="228600"/>
                </a:lnTo>
                <a:lnTo>
                  <a:pt x="1035758" y="304800"/>
                </a:lnTo>
                <a:lnTo>
                  <a:pt x="957019" y="355600"/>
                </a:lnTo>
                <a:lnTo>
                  <a:pt x="880040" y="406400"/>
                </a:lnTo>
                <a:lnTo>
                  <a:pt x="804950" y="457200"/>
                </a:lnTo>
                <a:lnTo>
                  <a:pt x="768153" y="495300"/>
                </a:lnTo>
                <a:lnTo>
                  <a:pt x="731877" y="520700"/>
                </a:lnTo>
                <a:lnTo>
                  <a:pt x="696136" y="558800"/>
                </a:lnTo>
                <a:lnTo>
                  <a:pt x="660948" y="584200"/>
                </a:lnTo>
                <a:lnTo>
                  <a:pt x="626329" y="622300"/>
                </a:lnTo>
                <a:lnTo>
                  <a:pt x="592473" y="660400"/>
                </a:lnTo>
                <a:lnTo>
                  <a:pt x="559558" y="685800"/>
                </a:lnTo>
                <a:lnTo>
                  <a:pt x="527583" y="723900"/>
                </a:lnTo>
                <a:lnTo>
                  <a:pt x="496549" y="762000"/>
                </a:lnTo>
                <a:lnTo>
                  <a:pt x="466455" y="800100"/>
                </a:lnTo>
                <a:lnTo>
                  <a:pt x="437302" y="838200"/>
                </a:lnTo>
                <a:lnTo>
                  <a:pt x="409088" y="876300"/>
                </a:lnTo>
                <a:lnTo>
                  <a:pt x="381816" y="914400"/>
                </a:lnTo>
                <a:lnTo>
                  <a:pt x="355484" y="952500"/>
                </a:lnTo>
                <a:lnTo>
                  <a:pt x="330092" y="990600"/>
                </a:lnTo>
                <a:lnTo>
                  <a:pt x="305641" y="1028700"/>
                </a:lnTo>
                <a:lnTo>
                  <a:pt x="282130" y="1066800"/>
                </a:lnTo>
                <a:lnTo>
                  <a:pt x="259559" y="1117600"/>
                </a:lnTo>
                <a:lnTo>
                  <a:pt x="237929" y="1155700"/>
                </a:lnTo>
                <a:lnTo>
                  <a:pt x="217240" y="1193800"/>
                </a:lnTo>
                <a:lnTo>
                  <a:pt x="197491" y="1231900"/>
                </a:lnTo>
                <a:lnTo>
                  <a:pt x="178682" y="1282700"/>
                </a:lnTo>
                <a:lnTo>
                  <a:pt x="160814" y="1320800"/>
                </a:lnTo>
                <a:lnTo>
                  <a:pt x="143886" y="1358900"/>
                </a:lnTo>
                <a:lnTo>
                  <a:pt x="127899" y="1409700"/>
                </a:lnTo>
                <a:lnTo>
                  <a:pt x="112852" y="1447800"/>
                </a:lnTo>
                <a:lnTo>
                  <a:pt x="98745" y="1485900"/>
                </a:lnTo>
                <a:lnTo>
                  <a:pt x="85579" y="1536700"/>
                </a:lnTo>
                <a:lnTo>
                  <a:pt x="73353" y="1574800"/>
                </a:lnTo>
                <a:lnTo>
                  <a:pt x="62068" y="1625600"/>
                </a:lnTo>
                <a:lnTo>
                  <a:pt x="51723" y="1663700"/>
                </a:lnTo>
                <a:lnTo>
                  <a:pt x="42319" y="1714500"/>
                </a:lnTo>
                <a:lnTo>
                  <a:pt x="33855" y="1752600"/>
                </a:lnTo>
                <a:lnTo>
                  <a:pt x="26332" y="1803400"/>
                </a:lnTo>
                <a:lnTo>
                  <a:pt x="19749" y="1841500"/>
                </a:lnTo>
                <a:lnTo>
                  <a:pt x="14106" y="1892300"/>
                </a:lnTo>
                <a:lnTo>
                  <a:pt x="9404" y="1930400"/>
                </a:lnTo>
                <a:lnTo>
                  <a:pt x="2821" y="2019300"/>
                </a:lnTo>
                <a:lnTo>
                  <a:pt x="940" y="2070100"/>
                </a:lnTo>
                <a:lnTo>
                  <a:pt x="0" y="2108200"/>
                </a:lnTo>
                <a:lnTo>
                  <a:pt x="0" y="2159000"/>
                </a:lnTo>
                <a:lnTo>
                  <a:pt x="940" y="2197100"/>
                </a:lnTo>
                <a:lnTo>
                  <a:pt x="2821" y="2247900"/>
                </a:lnTo>
                <a:lnTo>
                  <a:pt x="9404" y="2336800"/>
                </a:lnTo>
                <a:lnTo>
                  <a:pt x="14106" y="2387600"/>
                </a:lnTo>
                <a:lnTo>
                  <a:pt x="19749" y="2425700"/>
                </a:lnTo>
                <a:lnTo>
                  <a:pt x="26332" y="2476500"/>
                </a:lnTo>
                <a:lnTo>
                  <a:pt x="33855" y="2514600"/>
                </a:lnTo>
                <a:lnTo>
                  <a:pt x="42319" y="2565400"/>
                </a:lnTo>
                <a:lnTo>
                  <a:pt x="51723" y="2603500"/>
                </a:lnTo>
                <a:lnTo>
                  <a:pt x="62068" y="2654300"/>
                </a:lnTo>
                <a:lnTo>
                  <a:pt x="73353" y="2692400"/>
                </a:lnTo>
                <a:lnTo>
                  <a:pt x="85579" y="2730500"/>
                </a:lnTo>
                <a:lnTo>
                  <a:pt x="98745" y="2781300"/>
                </a:lnTo>
                <a:lnTo>
                  <a:pt x="112852" y="2819400"/>
                </a:lnTo>
                <a:lnTo>
                  <a:pt x="127899" y="2870200"/>
                </a:lnTo>
                <a:lnTo>
                  <a:pt x="143886" y="2908300"/>
                </a:lnTo>
                <a:lnTo>
                  <a:pt x="160814" y="2946400"/>
                </a:lnTo>
                <a:lnTo>
                  <a:pt x="178682" y="2997200"/>
                </a:lnTo>
                <a:lnTo>
                  <a:pt x="197491" y="3035300"/>
                </a:lnTo>
                <a:lnTo>
                  <a:pt x="217240" y="3073400"/>
                </a:lnTo>
                <a:lnTo>
                  <a:pt x="237929" y="3111500"/>
                </a:lnTo>
                <a:lnTo>
                  <a:pt x="259559" y="3162300"/>
                </a:lnTo>
                <a:lnTo>
                  <a:pt x="282130" y="3200400"/>
                </a:lnTo>
                <a:lnTo>
                  <a:pt x="305641" y="3238500"/>
                </a:lnTo>
                <a:lnTo>
                  <a:pt x="330092" y="3276600"/>
                </a:lnTo>
                <a:lnTo>
                  <a:pt x="355484" y="3314700"/>
                </a:lnTo>
                <a:lnTo>
                  <a:pt x="381816" y="3352800"/>
                </a:lnTo>
                <a:lnTo>
                  <a:pt x="409088" y="3390900"/>
                </a:lnTo>
                <a:lnTo>
                  <a:pt x="437302" y="3429000"/>
                </a:lnTo>
                <a:lnTo>
                  <a:pt x="466455" y="3467100"/>
                </a:lnTo>
                <a:lnTo>
                  <a:pt x="496549" y="3505200"/>
                </a:lnTo>
                <a:lnTo>
                  <a:pt x="527583" y="3543300"/>
                </a:lnTo>
                <a:lnTo>
                  <a:pt x="559558" y="3581400"/>
                </a:lnTo>
                <a:lnTo>
                  <a:pt x="592473" y="3606800"/>
                </a:lnTo>
                <a:lnTo>
                  <a:pt x="626329" y="3644900"/>
                </a:lnTo>
                <a:lnTo>
                  <a:pt x="660948" y="3683000"/>
                </a:lnTo>
                <a:lnTo>
                  <a:pt x="696136" y="3708400"/>
                </a:lnTo>
                <a:lnTo>
                  <a:pt x="731877" y="3746500"/>
                </a:lnTo>
                <a:lnTo>
                  <a:pt x="768153" y="3771900"/>
                </a:lnTo>
                <a:lnTo>
                  <a:pt x="804950" y="3810000"/>
                </a:lnTo>
                <a:lnTo>
                  <a:pt x="842251" y="3835400"/>
                </a:lnTo>
                <a:lnTo>
                  <a:pt x="918301" y="3886200"/>
                </a:lnTo>
                <a:lnTo>
                  <a:pt x="957019" y="3924300"/>
                </a:lnTo>
                <a:lnTo>
                  <a:pt x="996176" y="3949700"/>
                </a:lnTo>
                <a:lnTo>
                  <a:pt x="1035758" y="3962400"/>
                </a:lnTo>
                <a:lnTo>
                  <a:pt x="1156890" y="4038600"/>
                </a:lnTo>
                <a:lnTo>
                  <a:pt x="1198008" y="4051300"/>
                </a:lnTo>
                <a:lnTo>
                  <a:pt x="1239471" y="4076700"/>
                </a:lnTo>
                <a:lnTo>
                  <a:pt x="1281262" y="4089400"/>
                </a:lnTo>
                <a:lnTo>
                  <a:pt x="1323365" y="4114800"/>
                </a:lnTo>
                <a:lnTo>
                  <a:pt x="1408444" y="4140200"/>
                </a:lnTo>
                <a:lnTo>
                  <a:pt x="1451388" y="4165600"/>
                </a:lnTo>
                <a:lnTo>
                  <a:pt x="1625483" y="4216400"/>
                </a:lnTo>
                <a:lnTo>
                  <a:pt x="2652213" y="4216400"/>
                </a:lnTo>
                <a:lnTo>
                  <a:pt x="2826309" y="4165600"/>
                </a:lnTo>
                <a:lnTo>
                  <a:pt x="2869252" y="4140200"/>
                </a:lnTo>
                <a:lnTo>
                  <a:pt x="2954331" y="4114800"/>
                </a:lnTo>
                <a:lnTo>
                  <a:pt x="2996434" y="4089400"/>
                </a:lnTo>
                <a:lnTo>
                  <a:pt x="3038225" y="4076700"/>
                </a:lnTo>
                <a:lnTo>
                  <a:pt x="3079688" y="4051300"/>
                </a:lnTo>
                <a:lnTo>
                  <a:pt x="3120807" y="4038600"/>
                </a:lnTo>
                <a:lnTo>
                  <a:pt x="3241938" y="3962400"/>
                </a:lnTo>
                <a:lnTo>
                  <a:pt x="3281520" y="3949700"/>
                </a:lnTo>
                <a:lnTo>
                  <a:pt x="3320678" y="3924300"/>
                </a:lnTo>
                <a:lnTo>
                  <a:pt x="3359395" y="3886200"/>
                </a:lnTo>
                <a:lnTo>
                  <a:pt x="3435446" y="3835400"/>
                </a:lnTo>
                <a:lnTo>
                  <a:pt x="3472747" y="3810000"/>
                </a:lnTo>
                <a:lnTo>
                  <a:pt x="3509543" y="3771900"/>
                </a:lnTo>
                <a:lnTo>
                  <a:pt x="3545820" y="3746500"/>
                </a:lnTo>
                <a:lnTo>
                  <a:pt x="3581560" y="3708400"/>
                </a:lnTo>
                <a:lnTo>
                  <a:pt x="3616748" y="3683000"/>
                </a:lnTo>
                <a:lnTo>
                  <a:pt x="3651368" y="3644900"/>
                </a:lnTo>
                <a:lnTo>
                  <a:pt x="3685223" y="3606800"/>
                </a:lnTo>
                <a:lnTo>
                  <a:pt x="3718138" y="3581400"/>
                </a:lnTo>
                <a:lnTo>
                  <a:pt x="3750113" y="3543300"/>
                </a:lnTo>
                <a:lnTo>
                  <a:pt x="3781148" y="3505200"/>
                </a:lnTo>
                <a:lnTo>
                  <a:pt x="3811241" y="3467100"/>
                </a:lnTo>
                <a:lnTo>
                  <a:pt x="3840395" y="3429000"/>
                </a:lnTo>
                <a:lnTo>
                  <a:pt x="3868608" y="3390900"/>
                </a:lnTo>
                <a:lnTo>
                  <a:pt x="3895881" y="3352800"/>
                </a:lnTo>
                <a:lnTo>
                  <a:pt x="3922213" y="3314700"/>
                </a:lnTo>
                <a:lnTo>
                  <a:pt x="3947604" y="3276600"/>
                </a:lnTo>
                <a:lnTo>
                  <a:pt x="3972056" y="3238500"/>
                </a:lnTo>
                <a:lnTo>
                  <a:pt x="3995567" y="3200400"/>
                </a:lnTo>
                <a:lnTo>
                  <a:pt x="4018137" y="3162300"/>
                </a:lnTo>
                <a:lnTo>
                  <a:pt x="4039767" y="3111500"/>
                </a:lnTo>
                <a:lnTo>
                  <a:pt x="4060457" y="3073400"/>
                </a:lnTo>
                <a:lnTo>
                  <a:pt x="4080206" y="3035300"/>
                </a:lnTo>
                <a:lnTo>
                  <a:pt x="4099014" y="2997200"/>
                </a:lnTo>
                <a:lnTo>
                  <a:pt x="4116883" y="2946400"/>
                </a:lnTo>
                <a:lnTo>
                  <a:pt x="4133810" y="2908300"/>
                </a:lnTo>
                <a:lnTo>
                  <a:pt x="4149798" y="2870200"/>
                </a:lnTo>
                <a:lnTo>
                  <a:pt x="4164845" y="2819400"/>
                </a:lnTo>
                <a:lnTo>
                  <a:pt x="4178951" y="2781300"/>
                </a:lnTo>
                <a:lnTo>
                  <a:pt x="4192117" y="2730500"/>
                </a:lnTo>
                <a:lnTo>
                  <a:pt x="4204343" y="2692400"/>
                </a:lnTo>
                <a:lnTo>
                  <a:pt x="4215628" y="2654300"/>
                </a:lnTo>
                <a:lnTo>
                  <a:pt x="4225973" y="2603500"/>
                </a:lnTo>
                <a:lnTo>
                  <a:pt x="4235377" y="2565400"/>
                </a:lnTo>
                <a:lnTo>
                  <a:pt x="4243841" y="2514600"/>
                </a:lnTo>
                <a:lnTo>
                  <a:pt x="4251365" y="2476500"/>
                </a:lnTo>
                <a:lnTo>
                  <a:pt x="4257948" y="2425700"/>
                </a:lnTo>
                <a:lnTo>
                  <a:pt x="4263590" y="2387600"/>
                </a:lnTo>
                <a:lnTo>
                  <a:pt x="4268293" y="2336800"/>
                </a:lnTo>
                <a:lnTo>
                  <a:pt x="4274876" y="2247900"/>
                </a:lnTo>
                <a:lnTo>
                  <a:pt x="4276757" y="2197100"/>
                </a:lnTo>
                <a:lnTo>
                  <a:pt x="4277697" y="2159000"/>
                </a:lnTo>
                <a:lnTo>
                  <a:pt x="4277697" y="2108200"/>
                </a:lnTo>
                <a:lnTo>
                  <a:pt x="4276757" y="2070100"/>
                </a:lnTo>
                <a:lnTo>
                  <a:pt x="4274876" y="2019300"/>
                </a:lnTo>
                <a:lnTo>
                  <a:pt x="4268293" y="1930400"/>
                </a:lnTo>
                <a:lnTo>
                  <a:pt x="4263590" y="1892300"/>
                </a:lnTo>
                <a:lnTo>
                  <a:pt x="4257948" y="1841500"/>
                </a:lnTo>
                <a:lnTo>
                  <a:pt x="4251365" y="1803400"/>
                </a:lnTo>
                <a:lnTo>
                  <a:pt x="4243841" y="1752600"/>
                </a:lnTo>
                <a:lnTo>
                  <a:pt x="4235377" y="1714500"/>
                </a:lnTo>
                <a:lnTo>
                  <a:pt x="4225973" y="1663700"/>
                </a:lnTo>
                <a:lnTo>
                  <a:pt x="4215628" y="1625600"/>
                </a:lnTo>
                <a:lnTo>
                  <a:pt x="4204343" y="1574800"/>
                </a:lnTo>
                <a:lnTo>
                  <a:pt x="4192117" y="1536700"/>
                </a:lnTo>
                <a:lnTo>
                  <a:pt x="4178951" y="1485900"/>
                </a:lnTo>
                <a:lnTo>
                  <a:pt x="4164845" y="1447800"/>
                </a:lnTo>
                <a:lnTo>
                  <a:pt x="4149798" y="1409700"/>
                </a:lnTo>
                <a:lnTo>
                  <a:pt x="4133810" y="1358900"/>
                </a:lnTo>
                <a:lnTo>
                  <a:pt x="4116883" y="1320800"/>
                </a:lnTo>
                <a:lnTo>
                  <a:pt x="4099014" y="1282700"/>
                </a:lnTo>
                <a:lnTo>
                  <a:pt x="4080206" y="1231900"/>
                </a:lnTo>
                <a:lnTo>
                  <a:pt x="4060457" y="1193800"/>
                </a:lnTo>
                <a:lnTo>
                  <a:pt x="4039767" y="1155700"/>
                </a:lnTo>
                <a:lnTo>
                  <a:pt x="4018137" y="1117600"/>
                </a:lnTo>
                <a:lnTo>
                  <a:pt x="3995567" y="1066800"/>
                </a:lnTo>
                <a:lnTo>
                  <a:pt x="3972056" y="1028700"/>
                </a:lnTo>
                <a:lnTo>
                  <a:pt x="3947604" y="990600"/>
                </a:lnTo>
                <a:lnTo>
                  <a:pt x="3922213" y="952500"/>
                </a:lnTo>
                <a:lnTo>
                  <a:pt x="3895881" y="914400"/>
                </a:lnTo>
                <a:lnTo>
                  <a:pt x="3868608" y="876300"/>
                </a:lnTo>
                <a:lnTo>
                  <a:pt x="3840395" y="838200"/>
                </a:lnTo>
                <a:lnTo>
                  <a:pt x="3811241" y="800100"/>
                </a:lnTo>
                <a:lnTo>
                  <a:pt x="3781148" y="762000"/>
                </a:lnTo>
                <a:lnTo>
                  <a:pt x="3750113" y="723900"/>
                </a:lnTo>
                <a:lnTo>
                  <a:pt x="3718138" y="685800"/>
                </a:lnTo>
                <a:lnTo>
                  <a:pt x="3685223" y="660400"/>
                </a:lnTo>
                <a:lnTo>
                  <a:pt x="3651368" y="622300"/>
                </a:lnTo>
                <a:lnTo>
                  <a:pt x="3616748" y="584200"/>
                </a:lnTo>
                <a:lnTo>
                  <a:pt x="3581560" y="558800"/>
                </a:lnTo>
                <a:lnTo>
                  <a:pt x="3545820" y="520700"/>
                </a:lnTo>
                <a:lnTo>
                  <a:pt x="3509543" y="495300"/>
                </a:lnTo>
                <a:lnTo>
                  <a:pt x="3472747" y="457200"/>
                </a:lnTo>
                <a:lnTo>
                  <a:pt x="3397657" y="406400"/>
                </a:lnTo>
                <a:lnTo>
                  <a:pt x="3320678" y="355600"/>
                </a:lnTo>
                <a:lnTo>
                  <a:pt x="3241938" y="304800"/>
                </a:lnTo>
                <a:lnTo>
                  <a:pt x="3120807" y="228600"/>
                </a:lnTo>
                <a:lnTo>
                  <a:pt x="3079688" y="215900"/>
                </a:lnTo>
                <a:lnTo>
                  <a:pt x="3038225" y="190500"/>
                </a:lnTo>
                <a:lnTo>
                  <a:pt x="2996434" y="177800"/>
                </a:lnTo>
                <a:lnTo>
                  <a:pt x="2954331" y="152400"/>
                </a:lnTo>
                <a:lnTo>
                  <a:pt x="2826309" y="114300"/>
                </a:lnTo>
                <a:lnTo>
                  <a:pt x="2783117" y="88900"/>
                </a:lnTo>
                <a:lnTo>
                  <a:pt x="2696053" y="63500"/>
                </a:lnTo>
                <a:close/>
              </a:path>
              <a:path w="4277994" h="4267200">
                <a:moveTo>
                  <a:pt x="2519652" y="25400"/>
                </a:moveTo>
                <a:lnTo>
                  <a:pt x="1758044" y="25400"/>
                </a:lnTo>
                <a:lnTo>
                  <a:pt x="1625483" y="63500"/>
                </a:lnTo>
                <a:lnTo>
                  <a:pt x="2652213" y="63500"/>
                </a:lnTo>
                <a:lnTo>
                  <a:pt x="2519652" y="25400"/>
                </a:lnTo>
                <a:close/>
              </a:path>
              <a:path w="4277994" h="4267200">
                <a:moveTo>
                  <a:pt x="2430572" y="12700"/>
                </a:moveTo>
                <a:lnTo>
                  <a:pt x="1847125" y="12700"/>
                </a:lnTo>
                <a:lnTo>
                  <a:pt x="1802524" y="25400"/>
                </a:lnTo>
                <a:lnTo>
                  <a:pt x="2475172" y="25400"/>
                </a:lnTo>
                <a:lnTo>
                  <a:pt x="2430572" y="12700"/>
                </a:lnTo>
                <a:close/>
              </a:path>
              <a:path w="4277994" h="4267200">
                <a:moveTo>
                  <a:pt x="2341075" y="0"/>
                </a:moveTo>
                <a:lnTo>
                  <a:pt x="1936622" y="0"/>
                </a:lnTo>
                <a:lnTo>
                  <a:pt x="1891829" y="12700"/>
                </a:lnTo>
                <a:lnTo>
                  <a:pt x="2385867" y="12700"/>
                </a:lnTo>
                <a:lnTo>
                  <a:pt x="2341075" y="0"/>
                </a:lnTo>
                <a:close/>
              </a:path>
            </a:pathLst>
          </a:custGeom>
          <a:solidFill>
            <a:srgbClr val="1FA8D0"/>
          </a:solidFill>
        </p:spPr>
        <p:txBody>
          <a:bodyPr wrap="square" lIns="0" tIns="0" rIns="0" bIns="0" rtlCol="0"/>
          <a:lstStyle/>
          <a:p>
            <a:endParaRPr sz="1092"/>
          </a:p>
        </p:txBody>
      </p:sp>
      <p:sp>
        <p:nvSpPr>
          <p:cNvPr id="14" name="object 14"/>
          <p:cNvSpPr txBox="1"/>
          <p:nvPr/>
        </p:nvSpPr>
        <p:spPr>
          <a:xfrm>
            <a:off x="924295" y="3089256"/>
            <a:ext cx="1752814" cy="789660"/>
          </a:xfrm>
          <a:prstGeom prst="rect">
            <a:avLst/>
          </a:prstGeom>
        </p:spPr>
        <p:txBody>
          <a:bodyPr vert="horz" wrap="square" lIns="0" tIns="20023" rIns="0" bIns="0" rtlCol="0">
            <a:spAutoFit/>
          </a:bodyPr>
          <a:lstStyle/>
          <a:p>
            <a:pPr marL="7701" marR="3081">
              <a:lnSpc>
                <a:spcPts val="2001"/>
              </a:lnSpc>
              <a:spcBef>
                <a:spcPts val="158"/>
              </a:spcBef>
            </a:pPr>
            <a:r>
              <a:rPr sz="1698" spc="49" dirty="0">
                <a:solidFill>
                  <a:srgbClr val="FFFFFF"/>
                </a:solidFill>
                <a:latin typeface="Arial"/>
                <a:cs typeface="Arial"/>
              </a:rPr>
              <a:t>Update </a:t>
            </a:r>
            <a:r>
              <a:rPr sz="1698" spc="39" dirty="0">
                <a:solidFill>
                  <a:srgbClr val="FFFFFF"/>
                </a:solidFill>
                <a:latin typeface="Arial"/>
                <a:cs typeface="Arial"/>
              </a:rPr>
              <a:t>your  </a:t>
            </a:r>
            <a:r>
              <a:rPr sz="1698" spc="103" dirty="0">
                <a:solidFill>
                  <a:srgbClr val="FFFFFF"/>
                </a:solidFill>
                <a:latin typeface="Arial"/>
                <a:cs typeface="Arial"/>
              </a:rPr>
              <a:t>blog </a:t>
            </a:r>
            <a:r>
              <a:rPr sz="1698" spc="6" dirty="0">
                <a:solidFill>
                  <a:srgbClr val="FFFFFF"/>
                </a:solidFill>
                <a:latin typeface="Arial"/>
                <a:cs typeface="Arial"/>
              </a:rPr>
              <a:t>at </a:t>
            </a:r>
            <a:r>
              <a:rPr sz="1698" b="1" spc="-39" dirty="0">
                <a:solidFill>
                  <a:srgbClr val="FFFFFF"/>
                </a:solidFill>
                <a:latin typeface="Arial"/>
                <a:cs typeface="Arial"/>
              </a:rPr>
              <a:t>least  </a:t>
            </a:r>
            <a:r>
              <a:rPr sz="1698" b="1" spc="-33" dirty="0">
                <a:solidFill>
                  <a:srgbClr val="FFFFFF"/>
                </a:solidFill>
                <a:latin typeface="Arial"/>
                <a:cs typeface="Arial"/>
              </a:rPr>
              <a:t>once </a:t>
            </a:r>
            <a:r>
              <a:rPr sz="1698" b="1" spc="-27" dirty="0">
                <a:solidFill>
                  <a:srgbClr val="FFFFFF"/>
                </a:solidFill>
                <a:latin typeface="Arial"/>
                <a:cs typeface="Arial"/>
              </a:rPr>
              <a:t>every</a:t>
            </a:r>
            <a:r>
              <a:rPr sz="1698" b="1" spc="-97" dirty="0">
                <a:solidFill>
                  <a:srgbClr val="FFFFFF"/>
                </a:solidFill>
                <a:latin typeface="Arial"/>
                <a:cs typeface="Arial"/>
              </a:rPr>
              <a:t> </a:t>
            </a:r>
            <a:r>
              <a:rPr sz="1698" b="1" spc="9" dirty="0">
                <a:solidFill>
                  <a:srgbClr val="FFFFFF"/>
                </a:solidFill>
                <a:latin typeface="Arial"/>
                <a:cs typeface="Arial"/>
              </a:rPr>
              <a:t>week</a:t>
            </a:r>
            <a:r>
              <a:rPr sz="1698" spc="9" dirty="0">
                <a:solidFill>
                  <a:srgbClr val="FFFFFF"/>
                </a:solidFill>
                <a:latin typeface="Arial"/>
                <a:cs typeface="Arial"/>
              </a:rPr>
              <a:t>.</a:t>
            </a:r>
            <a:endParaRPr sz="1698">
              <a:latin typeface="Arial"/>
              <a:cs typeface="Arial"/>
            </a:endParaRPr>
          </a:p>
        </p:txBody>
      </p:sp>
      <p:sp>
        <p:nvSpPr>
          <p:cNvPr id="15" name="object 15"/>
          <p:cNvSpPr txBox="1"/>
          <p:nvPr/>
        </p:nvSpPr>
        <p:spPr>
          <a:xfrm>
            <a:off x="3726906" y="2786376"/>
            <a:ext cx="1695054" cy="1302621"/>
          </a:xfrm>
          <a:prstGeom prst="rect">
            <a:avLst/>
          </a:prstGeom>
        </p:spPr>
        <p:txBody>
          <a:bodyPr vert="horz" wrap="square" lIns="0" tIns="20023" rIns="0" bIns="0" rtlCol="0">
            <a:spAutoFit/>
          </a:bodyPr>
          <a:lstStyle/>
          <a:p>
            <a:pPr marL="7701" marR="3081">
              <a:lnSpc>
                <a:spcPts val="2001"/>
              </a:lnSpc>
              <a:spcBef>
                <a:spcPts val="158"/>
              </a:spcBef>
            </a:pPr>
            <a:r>
              <a:rPr sz="1698" spc="-21" dirty="0">
                <a:solidFill>
                  <a:srgbClr val="FFFFFF"/>
                </a:solidFill>
                <a:latin typeface="Arial"/>
                <a:cs typeface="Arial"/>
              </a:rPr>
              <a:t>Your </a:t>
            </a:r>
            <a:r>
              <a:rPr sz="1698" spc="21" dirty="0">
                <a:solidFill>
                  <a:srgbClr val="FFFFFF"/>
                </a:solidFill>
                <a:latin typeface="Arial"/>
                <a:cs typeface="Arial"/>
              </a:rPr>
              <a:t>entries  </a:t>
            </a:r>
            <a:r>
              <a:rPr sz="1698" spc="45" dirty="0">
                <a:solidFill>
                  <a:srgbClr val="FFFFFF"/>
                </a:solidFill>
                <a:latin typeface="Arial"/>
                <a:cs typeface="Arial"/>
              </a:rPr>
              <a:t>should</a:t>
            </a:r>
            <a:r>
              <a:rPr sz="1698" spc="-79" dirty="0">
                <a:solidFill>
                  <a:srgbClr val="FFFFFF"/>
                </a:solidFill>
                <a:latin typeface="Arial"/>
                <a:cs typeface="Arial"/>
              </a:rPr>
              <a:t> </a:t>
            </a:r>
            <a:r>
              <a:rPr sz="1698" b="1" spc="-15" dirty="0">
                <a:solidFill>
                  <a:srgbClr val="FFFFFF"/>
                </a:solidFill>
                <a:latin typeface="Arial"/>
                <a:cs typeface="Arial"/>
              </a:rPr>
              <a:t>entertain,  </a:t>
            </a:r>
            <a:r>
              <a:rPr sz="1698" b="1" spc="-21" dirty="0">
                <a:solidFill>
                  <a:srgbClr val="FFFFFF"/>
                </a:solidFill>
                <a:latin typeface="Arial"/>
                <a:cs typeface="Arial"/>
              </a:rPr>
              <a:t>inform, </a:t>
            </a:r>
            <a:r>
              <a:rPr sz="1698" b="1" spc="21" dirty="0">
                <a:solidFill>
                  <a:srgbClr val="FFFFFF"/>
                </a:solidFill>
                <a:latin typeface="Arial"/>
                <a:cs typeface="Arial"/>
              </a:rPr>
              <a:t>and/or  </a:t>
            </a:r>
            <a:r>
              <a:rPr sz="1698" b="1" dirty="0">
                <a:solidFill>
                  <a:srgbClr val="FFFFFF"/>
                </a:solidFill>
                <a:latin typeface="Arial"/>
                <a:cs typeface="Arial"/>
              </a:rPr>
              <a:t>help </a:t>
            </a:r>
            <a:r>
              <a:rPr sz="1698" b="1" spc="-67" dirty="0">
                <a:solidFill>
                  <a:srgbClr val="FFFFFF"/>
                </a:solidFill>
                <a:latin typeface="Arial"/>
                <a:cs typeface="Arial"/>
              </a:rPr>
              <a:t>visitors  </a:t>
            </a:r>
            <a:r>
              <a:rPr sz="1698" spc="61" dirty="0">
                <a:solidFill>
                  <a:srgbClr val="FFFFFF"/>
                </a:solidFill>
                <a:latin typeface="Arial"/>
                <a:cs typeface="Arial"/>
              </a:rPr>
              <a:t>complete </a:t>
            </a:r>
            <a:r>
              <a:rPr sz="1698" spc="-39" dirty="0">
                <a:solidFill>
                  <a:srgbClr val="FFFFFF"/>
                </a:solidFill>
                <a:latin typeface="Arial"/>
                <a:cs typeface="Arial"/>
              </a:rPr>
              <a:t>a</a:t>
            </a:r>
            <a:r>
              <a:rPr sz="1698" spc="-188" dirty="0">
                <a:solidFill>
                  <a:srgbClr val="FFFFFF"/>
                </a:solidFill>
                <a:latin typeface="Arial"/>
                <a:cs typeface="Arial"/>
              </a:rPr>
              <a:t> </a:t>
            </a:r>
            <a:r>
              <a:rPr sz="1698" spc="-15" dirty="0">
                <a:solidFill>
                  <a:srgbClr val="FFFFFF"/>
                </a:solidFill>
                <a:latin typeface="Arial"/>
                <a:cs typeface="Arial"/>
              </a:rPr>
              <a:t>task.</a:t>
            </a:r>
            <a:endParaRPr sz="1698">
              <a:latin typeface="Arial"/>
              <a:cs typeface="Arial"/>
            </a:endParaRPr>
          </a:p>
        </p:txBody>
      </p:sp>
      <p:sp>
        <p:nvSpPr>
          <p:cNvPr id="16" name="object 16"/>
          <p:cNvSpPr txBox="1"/>
          <p:nvPr/>
        </p:nvSpPr>
        <p:spPr>
          <a:xfrm>
            <a:off x="6459493" y="2741928"/>
            <a:ext cx="1984623" cy="1559101"/>
          </a:xfrm>
          <a:prstGeom prst="rect">
            <a:avLst/>
          </a:prstGeom>
        </p:spPr>
        <p:txBody>
          <a:bodyPr vert="horz" wrap="square" lIns="0" tIns="20023" rIns="0" bIns="0" rtlCol="0">
            <a:spAutoFit/>
          </a:bodyPr>
          <a:lstStyle/>
          <a:p>
            <a:pPr marL="7701" marR="3081">
              <a:lnSpc>
                <a:spcPts val="2001"/>
              </a:lnSpc>
              <a:spcBef>
                <a:spcPts val="158"/>
              </a:spcBef>
              <a:tabLst>
                <a:tab pos="1555659" algn="l"/>
              </a:tabLst>
            </a:pPr>
            <a:r>
              <a:rPr sz="1698" spc="30" dirty="0">
                <a:solidFill>
                  <a:srgbClr val="FFFFFF"/>
                </a:solidFill>
                <a:latin typeface="Arial"/>
                <a:cs typeface="Arial"/>
              </a:rPr>
              <a:t>Get </a:t>
            </a:r>
            <a:r>
              <a:rPr sz="1698" spc="67" dirty="0">
                <a:solidFill>
                  <a:srgbClr val="FFFFFF"/>
                </a:solidFill>
                <a:latin typeface="Arial"/>
                <a:cs typeface="Arial"/>
              </a:rPr>
              <a:t>right </a:t>
            </a:r>
            <a:r>
              <a:rPr sz="1698" spc="79" dirty="0">
                <a:solidFill>
                  <a:srgbClr val="FFFFFF"/>
                </a:solidFill>
                <a:latin typeface="Arial"/>
                <a:cs typeface="Arial"/>
              </a:rPr>
              <a:t>to </a:t>
            </a:r>
            <a:r>
              <a:rPr sz="1698" spc="45" dirty="0">
                <a:solidFill>
                  <a:srgbClr val="FFFFFF"/>
                </a:solidFill>
                <a:latin typeface="Arial"/>
                <a:cs typeface="Arial"/>
              </a:rPr>
              <a:t>the  </a:t>
            </a:r>
            <a:r>
              <a:rPr sz="1698" spc="58" dirty="0">
                <a:solidFill>
                  <a:srgbClr val="FFFFFF"/>
                </a:solidFill>
                <a:latin typeface="Arial"/>
                <a:cs typeface="Arial"/>
              </a:rPr>
              <a:t>point.</a:t>
            </a:r>
            <a:r>
              <a:rPr sz="1698" spc="-139" dirty="0">
                <a:solidFill>
                  <a:srgbClr val="FFFFFF"/>
                </a:solidFill>
                <a:latin typeface="Arial"/>
                <a:cs typeface="Arial"/>
              </a:rPr>
              <a:t> </a:t>
            </a:r>
            <a:r>
              <a:rPr sz="1698" spc="55" dirty="0">
                <a:solidFill>
                  <a:srgbClr val="FFFFFF"/>
                </a:solidFill>
                <a:latin typeface="Arial"/>
                <a:cs typeface="Arial"/>
              </a:rPr>
              <a:t>A</a:t>
            </a:r>
            <a:r>
              <a:rPr sz="1698" spc="-88" dirty="0">
                <a:solidFill>
                  <a:srgbClr val="FFFFFF"/>
                </a:solidFill>
                <a:latin typeface="Arial"/>
                <a:cs typeface="Arial"/>
              </a:rPr>
              <a:t> </a:t>
            </a:r>
            <a:r>
              <a:rPr sz="1698" spc="103" dirty="0">
                <a:solidFill>
                  <a:srgbClr val="FFFFFF"/>
                </a:solidFill>
                <a:latin typeface="Arial"/>
                <a:cs typeface="Arial"/>
              </a:rPr>
              <a:t>blog</a:t>
            </a:r>
            <a:r>
              <a:rPr sz="1698" spc="-58" dirty="0">
                <a:solidFill>
                  <a:srgbClr val="FFFFFF"/>
                </a:solidFill>
                <a:latin typeface="Arial"/>
                <a:cs typeface="Arial"/>
              </a:rPr>
              <a:t> </a:t>
            </a:r>
            <a:r>
              <a:rPr sz="1698" spc="49" dirty="0">
                <a:solidFill>
                  <a:srgbClr val="FFFFFF"/>
                </a:solidFill>
                <a:latin typeface="Arial"/>
                <a:cs typeface="Arial"/>
              </a:rPr>
              <a:t>post</a:t>
            </a:r>
            <a:r>
              <a:rPr sz="1698" spc="-55" dirty="0">
                <a:solidFill>
                  <a:srgbClr val="FFFFFF"/>
                </a:solidFill>
                <a:latin typeface="Arial"/>
                <a:cs typeface="Arial"/>
              </a:rPr>
              <a:t> </a:t>
            </a:r>
            <a:r>
              <a:rPr sz="1698" spc="-24" dirty="0">
                <a:solidFill>
                  <a:srgbClr val="FFFFFF"/>
                </a:solidFill>
                <a:latin typeface="Arial"/>
                <a:cs typeface="Arial"/>
              </a:rPr>
              <a:t>is  </a:t>
            </a:r>
            <a:r>
              <a:rPr sz="1698" spc="67" dirty="0">
                <a:solidFill>
                  <a:srgbClr val="FFFFFF"/>
                </a:solidFill>
                <a:latin typeface="Arial"/>
                <a:cs typeface="Arial"/>
              </a:rPr>
              <a:t>not </a:t>
            </a:r>
            <a:r>
              <a:rPr sz="1698" spc="-39" dirty="0">
                <a:solidFill>
                  <a:srgbClr val="FFFFFF"/>
                </a:solidFill>
                <a:latin typeface="Arial"/>
                <a:cs typeface="Arial"/>
              </a:rPr>
              <a:t>a</a:t>
            </a:r>
            <a:r>
              <a:rPr sz="1698" spc="-161" dirty="0">
                <a:solidFill>
                  <a:srgbClr val="FFFFFF"/>
                </a:solidFill>
                <a:latin typeface="Arial"/>
                <a:cs typeface="Arial"/>
              </a:rPr>
              <a:t> </a:t>
            </a:r>
            <a:r>
              <a:rPr sz="1698" spc="76" dirty="0">
                <a:solidFill>
                  <a:srgbClr val="FFFFFF"/>
                </a:solidFill>
                <a:latin typeface="Arial"/>
                <a:cs typeface="Arial"/>
              </a:rPr>
              <a:t>book;</a:t>
            </a:r>
            <a:r>
              <a:rPr sz="1698" spc="-45" dirty="0">
                <a:solidFill>
                  <a:srgbClr val="FFFFFF"/>
                </a:solidFill>
                <a:latin typeface="Arial"/>
                <a:cs typeface="Arial"/>
              </a:rPr>
              <a:t> </a:t>
            </a:r>
            <a:r>
              <a:rPr sz="1698" spc="-6" dirty="0">
                <a:solidFill>
                  <a:srgbClr val="FFFFFF"/>
                </a:solidFill>
                <a:latin typeface="Arial"/>
                <a:cs typeface="Arial"/>
              </a:rPr>
              <a:t>it’s	</a:t>
            </a:r>
            <a:r>
              <a:rPr sz="1698" b="1" spc="-12" dirty="0">
                <a:solidFill>
                  <a:srgbClr val="FFFFFF"/>
                </a:solidFill>
                <a:latin typeface="Arial"/>
                <a:cs typeface="Arial"/>
              </a:rPr>
              <a:t>a  </a:t>
            </a:r>
            <a:r>
              <a:rPr sz="1698" b="1" spc="-6" dirty="0">
                <a:solidFill>
                  <a:srgbClr val="FFFFFF"/>
                </a:solidFill>
                <a:latin typeface="Arial"/>
                <a:cs typeface="Arial"/>
              </a:rPr>
              <a:t>little </a:t>
            </a:r>
            <a:r>
              <a:rPr sz="1698" b="1" spc="12" dirty="0">
                <a:solidFill>
                  <a:srgbClr val="FFFFFF"/>
                </a:solidFill>
                <a:latin typeface="Arial"/>
                <a:cs typeface="Arial"/>
              </a:rPr>
              <a:t>blip </a:t>
            </a:r>
            <a:r>
              <a:rPr sz="1698" spc="61" dirty="0">
                <a:solidFill>
                  <a:srgbClr val="FFFFFF"/>
                </a:solidFill>
                <a:latin typeface="Arial"/>
                <a:cs typeface="Arial"/>
              </a:rPr>
              <a:t>of </a:t>
            </a:r>
            <a:r>
              <a:rPr sz="1698" spc="45" dirty="0">
                <a:solidFill>
                  <a:srgbClr val="FFFFFF"/>
                </a:solidFill>
                <a:latin typeface="Arial"/>
                <a:cs typeface="Arial"/>
              </a:rPr>
              <a:t>the  </a:t>
            </a:r>
            <a:r>
              <a:rPr sz="1698" spc="30" dirty="0">
                <a:solidFill>
                  <a:srgbClr val="FFFFFF"/>
                </a:solidFill>
                <a:latin typeface="Arial"/>
                <a:cs typeface="Arial"/>
              </a:rPr>
              <a:t>Scouting  </a:t>
            </a:r>
            <a:r>
              <a:rPr sz="1698" spc="27" dirty="0">
                <a:solidFill>
                  <a:srgbClr val="FFFFFF"/>
                </a:solidFill>
                <a:latin typeface="Arial"/>
                <a:cs typeface="Arial"/>
              </a:rPr>
              <a:t>experience.</a:t>
            </a:r>
            <a:endParaRPr sz="1698">
              <a:latin typeface="Arial"/>
              <a:cs typeface="Arial"/>
            </a:endParaRPr>
          </a:p>
        </p:txBody>
      </p:sp>
      <p:sp>
        <p:nvSpPr>
          <p:cNvPr id="17" name="object 17"/>
          <p:cNvSpPr/>
          <p:nvPr/>
        </p:nvSpPr>
        <p:spPr>
          <a:xfrm>
            <a:off x="8907861" y="2284271"/>
            <a:ext cx="2594180" cy="2587634"/>
          </a:xfrm>
          <a:custGeom>
            <a:avLst/>
            <a:gdLst/>
            <a:ahLst/>
            <a:cxnLst/>
            <a:rect l="l" t="t" r="r" b="b"/>
            <a:pathLst>
              <a:path w="4277994" h="4267200">
                <a:moveTo>
                  <a:pt x="2385847" y="4254500"/>
                </a:moveTo>
                <a:lnTo>
                  <a:pt x="1891821" y="4254500"/>
                </a:lnTo>
                <a:lnTo>
                  <a:pt x="1936613" y="4267200"/>
                </a:lnTo>
                <a:lnTo>
                  <a:pt x="2341056" y="4267200"/>
                </a:lnTo>
                <a:lnTo>
                  <a:pt x="2385847" y="4254500"/>
                </a:lnTo>
                <a:close/>
              </a:path>
              <a:path w="4277994" h="4267200">
                <a:moveTo>
                  <a:pt x="2475149" y="4241800"/>
                </a:moveTo>
                <a:lnTo>
                  <a:pt x="1802518" y="4241800"/>
                </a:lnTo>
                <a:lnTo>
                  <a:pt x="1847118" y="4254500"/>
                </a:lnTo>
                <a:lnTo>
                  <a:pt x="2430550" y="4254500"/>
                </a:lnTo>
                <a:lnTo>
                  <a:pt x="2475149" y="4241800"/>
                </a:lnTo>
                <a:close/>
              </a:path>
              <a:path w="4277994" h="4267200">
                <a:moveTo>
                  <a:pt x="2608161" y="4216400"/>
                </a:moveTo>
                <a:lnTo>
                  <a:pt x="1669503" y="4216400"/>
                </a:lnTo>
                <a:lnTo>
                  <a:pt x="1758038" y="4241800"/>
                </a:lnTo>
                <a:lnTo>
                  <a:pt x="2519628" y="4241800"/>
                </a:lnTo>
                <a:lnTo>
                  <a:pt x="2608161" y="4216400"/>
                </a:lnTo>
                <a:close/>
              </a:path>
              <a:path w="4277994" h="4267200">
                <a:moveTo>
                  <a:pt x="2696021" y="63500"/>
                </a:moveTo>
                <a:lnTo>
                  <a:pt x="1581640" y="63500"/>
                </a:lnTo>
                <a:lnTo>
                  <a:pt x="1494577" y="88900"/>
                </a:lnTo>
                <a:lnTo>
                  <a:pt x="1451385" y="114300"/>
                </a:lnTo>
                <a:lnTo>
                  <a:pt x="1323364" y="152400"/>
                </a:lnTo>
                <a:lnTo>
                  <a:pt x="1281261" y="177800"/>
                </a:lnTo>
                <a:lnTo>
                  <a:pt x="1239470" y="190500"/>
                </a:lnTo>
                <a:lnTo>
                  <a:pt x="1198007" y="215900"/>
                </a:lnTo>
                <a:lnTo>
                  <a:pt x="1156889" y="228600"/>
                </a:lnTo>
                <a:lnTo>
                  <a:pt x="1035758" y="304800"/>
                </a:lnTo>
                <a:lnTo>
                  <a:pt x="957018" y="355600"/>
                </a:lnTo>
                <a:lnTo>
                  <a:pt x="880040" y="406400"/>
                </a:lnTo>
                <a:lnTo>
                  <a:pt x="804950" y="457200"/>
                </a:lnTo>
                <a:lnTo>
                  <a:pt x="768153" y="495300"/>
                </a:lnTo>
                <a:lnTo>
                  <a:pt x="731877" y="520700"/>
                </a:lnTo>
                <a:lnTo>
                  <a:pt x="696136" y="558800"/>
                </a:lnTo>
                <a:lnTo>
                  <a:pt x="660948" y="584200"/>
                </a:lnTo>
                <a:lnTo>
                  <a:pt x="626329" y="622300"/>
                </a:lnTo>
                <a:lnTo>
                  <a:pt x="592473" y="660400"/>
                </a:lnTo>
                <a:lnTo>
                  <a:pt x="559558" y="685800"/>
                </a:lnTo>
                <a:lnTo>
                  <a:pt x="527583" y="723900"/>
                </a:lnTo>
                <a:lnTo>
                  <a:pt x="496549" y="762000"/>
                </a:lnTo>
                <a:lnTo>
                  <a:pt x="466455" y="800100"/>
                </a:lnTo>
                <a:lnTo>
                  <a:pt x="437302" y="838200"/>
                </a:lnTo>
                <a:lnTo>
                  <a:pt x="409088" y="876300"/>
                </a:lnTo>
                <a:lnTo>
                  <a:pt x="381816" y="914400"/>
                </a:lnTo>
                <a:lnTo>
                  <a:pt x="355484" y="952500"/>
                </a:lnTo>
                <a:lnTo>
                  <a:pt x="330092" y="990600"/>
                </a:lnTo>
                <a:lnTo>
                  <a:pt x="305641" y="1028700"/>
                </a:lnTo>
                <a:lnTo>
                  <a:pt x="282130" y="1066800"/>
                </a:lnTo>
                <a:lnTo>
                  <a:pt x="259559" y="1117600"/>
                </a:lnTo>
                <a:lnTo>
                  <a:pt x="237929" y="1155700"/>
                </a:lnTo>
                <a:lnTo>
                  <a:pt x="217240" y="1193800"/>
                </a:lnTo>
                <a:lnTo>
                  <a:pt x="197491" y="1231900"/>
                </a:lnTo>
                <a:lnTo>
                  <a:pt x="178682" y="1282700"/>
                </a:lnTo>
                <a:lnTo>
                  <a:pt x="160814" y="1320800"/>
                </a:lnTo>
                <a:lnTo>
                  <a:pt x="143886" y="1358900"/>
                </a:lnTo>
                <a:lnTo>
                  <a:pt x="127899" y="1409700"/>
                </a:lnTo>
                <a:lnTo>
                  <a:pt x="112852" y="1447800"/>
                </a:lnTo>
                <a:lnTo>
                  <a:pt x="98745" y="1485900"/>
                </a:lnTo>
                <a:lnTo>
                  <a:pt x="85579" y="1536700"/>
                </a:lnTo>
                <a:lnTo>
                  <a:pt x="73353" y="1574800"/>
                </a:lnTo>
                <a:lnTo>
                  <a:pt x="62068" y="1625600"/>
                </a:lnTo>
                <a:lnTo>
                  <a:pt x="51723" y="1663700"/>
                </a:lnTo>
                <a:lnTo>
                  <a:pt x="42319" y="1714500"/>
                </a:lnTo>
                <a:lnTo>
                  <a:pt x="33855" y="1752600"/>
                </a:lnTo>
                <a:lnTo>
                  <a:pt x="26332" y="1803400"/>
                </a:lnTo>
                <a:lnTo>
                  <a:pt x="19749" y="1841500"/>
                </a:lnTo>
                <a:lnTo>
                  <a:pt x="14106" y="1892300"/>
                </a:lnTo>
                <a:lnTo>
                  <a:pt x="9404" y="1930400"/>
                </a:lnTo>
                <a:lnTo>
                  <a:pt x="2821" y="2019300"/>
                </a:lnTo>
                <a:lnTo>
                  <a:pt x="940" y="2070100"/>
                </a:lnTo>
                <a:lnTo>
                  <a:pt x="0" y="2108200"/>
                </a:lnTo>
                <a:lnTo>
                  <a:pt x="0" y="2159000"/>
                </a:lnTo>
                <a:lnTo>
                  <a:pt x="940" y="2197100"/>
                </a:lnTo>
                <a:lnTo>
                  <a:pt x="2821" y="2247900"/>
                </a:lnTo>
                <a:lnTo>
                  <a:pt x="9404" y="2336800"/>
                </a:lnTo>
                <a:lnTo>
                  <a:pt x="14106" y="2387600"/>
                </a:lnTo>
                <a:lnTo>
                  <a:pt x="19749" y="2425700"/>
                </a:lnTo>
                <a:lnTo>
                  <a:pt x="26332" y="2476500"/>
                </a:lnTo>
                <a:lnTo>
                  <a:pt x="33855" y="2514600"/>
                </a:lnTo>
                <a:lnTo>
                  <a:pt x="42319" y="2565400"/>
                </a:lnTo>
                <a:lnTo>
                  <a:pt x="51723" y="2603500"/>
                </a:lnTo>
                <a:lnTo>
                  <a:pt x="62068" y="2654300"/>
                </a:lnTo>
                <a:lnTo>
                  <a:pt x="73353" y="2692400"/>
                </a:lnTo>
                <a:lnTo>
                  <a:pt x="85579" y="2730500"/>
                </a:lnTo>
                <a:lnTo>
                  <a:pt x="98745" y="2781300"/>
                </a:lnTo>
                <a:lnTo>
                  <a:pt x="112852" y="2819400"/>
                </a:lnTo>
                <a:lnTo>
                  <a:pt x="127899" y="2870200"/>
                </a:lnTo>
                <a:lnTo>
                  <a:pt x="143886" y="2908300"/>
                </a:lnTo>
                <a:lnTo>
                  <a:pt x="160814" y="2946400"/>
                </a:lnTo>
                <a:lnTo>
                  <a:pt x="178682" y="2997200"/>
                </a:lnTo>
                <a:lnTo>
                  <a:pt x="197491" y="3035300"/>
                </a:lnTo>
                <a:lnTo>
                  <a:pt x="217240" y="3073400"/>
                </a:lnTo>
                <a:lnTo>
                  <a:pt x="237929" y="3111500"/>
                </a:lnTo>
                <a:lnTo>
                  <a:pt x="259559" y="3162300"/>
                </a:lnTo>
                <a:lnTo>
                  <a:pt x="282130" y="3200400"/>
                </a:lnTo>
                <a:lnTo>
                  <a:pt x="305641" y="3238500"/>
                </a:lnTo>
                <a:lnTo>
                  <a:pt x="330092" y="3276600"/>
                </a:lnTo>
                <a:lnTo>
                  <a:pt x="355484" y="3314700"/>
                </a:lnTo>
                <a:lnTo>
                  <a:pt x="381816" y="3352800"/>
                </a:lnTo>
                <a:lnTo>
                  <a:pt x="409088" y="3390900"/>
                </a:lnTo>
                <a:lnTo>
                  <a:pt x="437302" y="3429000"/>
                </a:lnTo>
                <a:lnTo>
                  <a:pt x="466455" y="3467100"/>
                </a:lnTo>
                <a:lnTo>
                  <a:pt x="496549" y="3505200"/>
                </a:lnTo>
                <a:lnTo>
                  <a:pt x="527583" y="3543300"/>
                </a:lnTo>
                <a:lnTo>
                  <a:pt x="559558" y="3581400"/>
                </a:lnTo>
                <a:lnTo>
                  <a:pt x="592473" y="3606800"/>
                </a:lnTo>
                <a:lnTo>
                  <a:pt x="626329" y="3644900"/>
                </a:lnTo>
                <a:lnTo>
                  <a:pt x="660948" y="3683000"/>
                </a:lnTo>
                <a:lnTo>
                  <a:pt x="696136" y="3708400"/>
                </a:lnTo>
                <a:lnTo>
                  <a:pt x="731877" y="3746500"/>
                </a:lnTo>
                <a:lnTo>
                  <a:pt x="768153" y="3771900"/>
                </a:lnTo>
                <a:lnTo>
                  <a:pt x="804950" y="3810000"/>
                </a:lnTo>
                <a:lnTo>
                  <a:pt x="842250" y="3835400"/>
                </a:lnTo>
                <a:lnTo>
                  <a:pt x="918301" y="3886200"/>
                </a:lnTo>
                <a:lnTo>
                  <a:pt x="957018" y="3924300"/>
                </a:lnTo>
                <a:lnTo>
                  <a:pt x="996176" y="3949700"/>
                </a:lnTo>
                <a:lnTo>
                  <a:pt x="1035758" y="3962400"/>
                </a:lnTo>
                <a:lnTo>
                  <a:pt x="1156889" y="4038600"/>
                </a:lnTo>
                <a:lnTo>
                  <a:pt x="1198007" y="4051300"/>
                </a:lnTo>
                <a:lnTo>
                  <a:pt x="1239470" y="4076700"/>
                </a:lnTo>
                <a:lnTo>
                  <a:pt x="1281261" y="4089400"/>
                </a:lnTo>
                <a:lnTo>
                  <a:pt x="1323364" y="4114800"/>
                </a:lnTo>
                <a:lnTo>
                  <a:pt x="1408442" y="4140200"/>
                </a:lnTo>
                <a:lnTo>
                  <a:pt x="1451385" y="4165600"/>
                </a:lnTo>
                <a:lnTo>
                  <a:pt x="1625479" y="4216400"/>
                </a:lnTo>
                <a:lnTo>
                  <a:pt x="2652183" y="4216400"/>
                </a:lnTo>
                <a:lnTo>
                  <a:pt x="2826271" y="4165600"/>
                </a:lnTo>
                <a:lnTo>
                  <a:pt x="2869212" y="4140200"/>
                </a:lnTo>
                <a:lnTo>
                  <a:pt x="2954286" y="4114800"/>
                </a:lnTo>
                <a:lnTo>
                  <a:pt x="2996387" y="4089400"/>
                </a:lnTo>
                <a:lnTo>
                  <a:pt x="3038175" y="4076700"/>
                </a:lnTo>
                <a:lnTo>
                  <a:pt x="3079636" y="4051300"/>
                </a:lnTo>
                <a:lnTo>
                  <a:pt x="3120752" y="4038600"/>
                </a:lnTo>
                <a:lnTo>
                  <a:pt x="3241874" y="3962400"/>
                </a:lnTo>
                <a:lnTo>
                  <a:pt x="3281453" y="3949700"/>
                </a:lnTo>
                <a:lnTo>
                  <a:pt x="3320607" y="3924300"/>
                </a:lnTo>
                <a:lnTo>
                  <a:pt x="3359321" y="3886200"/>
                </a:lnTo>
                <a:lnTo>
                  <a:pt x="3435365" y="3835400"/>
                </a:lnTo>
                <a:lnTo>
                  <a:pt x="3472662" y="3810000"/>
                </a:lnTo>
                <a:lnTo>
                  <a:pt x="3509455" y="3771900"/>
                </a:lnTo>
                <a:lnTo>
                  <a:pt x="3545728" y="3746500"/>
                </a:lnTo>
                <a:lnTo>
                  <a:pt x="3581464" y="3708400"/>
                </a:lnTo>
                <a:lnTo>
                  <a:pt x="3616648" y="3683000"/>
                </a:lnTo>
                <a:lnTo>
                  <a:pt x="3651263" y="3644900"/>
                </a:lnTo>
                <a:lnTo>
                  <a:pt x="3685123" y="3606800"/>
                </a:lnTo>
                <a:lnTo>
                  <a:pt x="3718042" y="3581400"/>
                </a:lnTo>
                <a:lnTo>
                  <a:pt x="3750021" y="3543300"/>
                </a:lnTo>
                <a:lnTo>
                  <a:pt x="3781059" y="3505200"/>
                </a:lnTo>
                <a:lnTo>
                  <a:pt x="3811157" y="3467100"/>
                </a:lnTo>
                <a:lnTo>
                  <a:pt x="3840314" y="3429000"/>
                </a:lnTo>
                <a:lnTo>
                  <a:pt x="3868531" y="3390900"/>
                </a:lnTo>
                <a:lnTo>
                  <a:pt x="3895807" y="3352800"/>
                </a:lnTo>
                <a:lnTo>
                  <a:pt x="3922142" y="3314700"/>
                </a:lnTo>
                <a:lnTo>
                  <a:pt x="3947537" y="3276600"/>
                </a:lnTo>
                <a:lnTo>
                  <a:pt x="3971991" y="3238500"/>
                </a:lnTo>
                <a:lnTo>
                  <a:pt x="3995505" y="3200400"/>
                </a:lnTo>
                <a:lnTo>
                  <a:pt x="4018078" y="3162300"/>
                </a:lnTo>
                <a:lnTo>
                  <a:pt x="4039711" y="3111500"/>
                </a:lnTo>
                <a:lnTo>
                  <a:pt x="4060403" y="3073400"/>
                </a:lnTo>
                <a:lnTo>
                  <a:pt x="4080155" y="3035300"/>
                </a:lnTo>
                <a:lnTo>
                  <a:pt x="4098966" y="2997200"/>
                </a:lnTo>
                <a:lnTo>
                  <a:pt x="4116836" y="2946400"/>
                </a:lnTo>
                <a:lnTo>
                  <a:pt x="4133766" y="2908300"/>
                </a:lnTo>
                <a:lnTo>
                  <a:pt x="4149756" y="2870200"/>
                </a:lnTo>
                <a:lnTo>
                  <a:pt x="4164804" y="2819400"/>
                </a:lnTo>
                <a:lnTo>
                  <a:pt x="4178913" y="2781300"/>
                </a:lnTo>
                <a:lnTo>
                  <a:pt x="4192081" y="2730500"/>
                </a:lnTo>
                <a:lnTo>
                  <a:pt x="4204308" y="2692400"/>
                </a:lnTo>
                <a:lnTo>
                  <a:pt x="4215594" y="2654300"/>
                </a:lnTo>
                <a:lnTo>
                  <a:pt x="4225940" y="2603500"/>
                </a:lnTo>
                <a:lnTo>
                  <a:pt x="4235346" y="2565400"/>
                </a:lnTo>
                <a:lnTo>
                  <a:pt x="4243811" y="2514600"/>
                </a:lnTo>
                <a:lnTo>
                  <a:pt x="4251335" y="2476500"/>
                </a:lnTo>
                <a:lnTo>
                  <a:pt x="4257919" y="2425700"/>
                </a:lnTo>
                <a:lnTo>
                  <a:pt x="4263562" y="2387600"/>
                </a:lnTo>
                <a:lnTo>
                  <a:pt x="4268265" y="2336800"/>
                </a:lnTo>
                <a:lnTo>
                  <a:pt x="4274849" y="2247900"/>
                </a:lnTo>
                <a:lnTo>
                  <a:pt x="4276730" y="2197100"/>
                </a:lnTo>
                <a:lnTo>
                  <a:pt x="4277671" y="2159000"/>
                </a:lnTo>
                <a:lnTo>
                  <a:pt x="4277671" y="2108200"/>
                </a:lnTo>
                <a:lnTo>
                  <a:pt x="4276730" y="2070100"/>
                </a:lnTo>
                <a:lnTo>
                  <a:pt x="4274849" y="2019300"/>
                </a:lnTo>
                <a:lnTo>
                  <a:pt x="4268265" y="1930400"/>
                </a:lnTo>
                <a:lnTo>
                  <a:pt x="4263562" y="1892300"/>
                </a:lnTo>
                <a:lnTo>
                  <a:pt x="4257919" y="1841500"/>
                </a:lnTo>
                <a:lnTo>
                  <a:pt x="4251335" y="1803400"/>
                </a:lnTo>
                <a:lnTo>
                  <a:pt x="4243811" y="1752600"/>
                </a:lnTo>
                <a:lnTo>
                  <a:pt x="4235346" y="1714500"/>
                </a:lnTo>
                <a:lnTo>
                  <a:pt x="4225940" y="1663700"/>
                </a:lnTo>
                <a:lnTo>
                  <a:pt x="4215594" y="1625600"/>
                </a:lnTo>
                <a:lnTo>
                  <a:pt x="4204308" y="1574800"/>
                </a:lnTo>
                <a:lnTo>
                  <a:pt x="4192081" y="1536700"/>
                </a:lnTo>
                <a:lnTo>
                  <a:pt x="4178913" y="1485900"/>
                </a:lnTo>
                <a:lnTo>
                  <a:pt x="4164804" y="1447800"/>
                </a:lnTo>
                <a:lnTo>
                  <a:pt x="4149756" y="1409700"/>
                </a:lnTo>
                <a:lnTo>
                  <a:pt x="4133766" y="1358900"/>
                </a:lnTo>
                <a:lnTo>
                  <a:pt x="4116836" y="1320800"/>
                </a:lnTo>
                <a:lnTo>
                  <a:pt x="4098966" y="1282700"/>
                </a:lnTo>
                <a:lnTo>
                  <a:pt x="4080155" y="1231900"/>
                </a:lnTo>
                <a:lnTo>
                  <a:pt x="4060403" y="1193800"/>
                </a:lnTo>
                <a:lnTo>
                  <a:pt x="4039711" y="1155700"/>
                </a:lnTo>
                <a:lnTo>
                  <a:pt x="4018078" y="1117600"/>
                </a:lnTo>
                <a:lnTo>
                  <a:pt x="3995505" y="1066800"/>
                </a:lnTo>
                <a:lnTo>
                  <a:pt x="3971991" y="1028700"/>
                </a:lnTo>
                <a:lnTo>
                  <a:pt x="3947537" y="990600"/>
                </a:lnTo>
                <a:lnTo>
                  <a:pt x="3922142" y="952500"/>
                </a:lnTo>
                <a:lnTo>
                  <a:pt x="3895807" y="914400"/>
                </a:lnTo>
                <a:lnTo>
                  <a:pt x="3868531" y="876300"/>
                </a:lnTo>
                <a:lnTo>
                  <a:pt x="3840314" y="838200"/>
                </a:lnTo>
                <a:lnTo>
                  <a:pt x="3811157" y="800100"/>
                </a:lnTo>
                <a:lnTo>
                  <a:pt x="3781059" y="762000"/>
                </a:lnTo>
                <a:lnTo>
                  <a:pt x="3750021" y="723900"/>
                </a:lnTo>
                <a:lnTo>
                  <a:pt x="3718042" y="685800"/>
                </a:lnTo>
                <a:lnTo>
                  <a:pt x="3685123" y="660400"/>
                </a:lnTo>
                <a:lnTo>
                  <a:pt x="3651263" y="622300"/>
                </a:lnTo>
                <a:lnTo>
                  <a:pt x="3616648" y="584200"/>
                </a:lnTo>
                <a:lnTo>
                  <a:pt x="3581464" y="558800"/>
                </a:lnTo>
                <a:lnTo>
                  <a:pt x="3545728" y="520700"/>
                </a:lnTo>
                <a:lnTo>
                  <a:pt x="3509455" y="495300"/>
                </a:lnTo>
                <a:lnTo>
                  <a:pt x="3472662" y="457200"/>
                </a:lnTo>
                <a:lnTo>
                  <a:pt x="3397579" y="406400"/>
                </a:lnTo>
                <a:lnTo>
                  <a:pt x="3320607" y="355600"/>
                </a:lnTo>
                <a:lnTo>
                  <a:pt x="3241874" y="304800"/>
                </a:lnTo>
                <a:lnTo>
                  <a:pt x="3120752" y="228600"/>
                </a:lnTo>
                <a:lnTo>
                  <a:pt x="3079636" y="215900"/>
                </a:lnTo>
                <a:lnTo>
                  <a:pt x="3038175" y="190500"/>
                </a:lnTo>
                <a:lnTo>
                  <a:pt x="2996387" y="177800"/>
                </a:lnTo>
                <a:lnTo>
                  <a:pt x="2954286" y="152400"/>
                </a:lnTo>
                <a:lnTo>
                  <a:pt x="2826271" y="114300"/>
                </a:lnTo>
                <a:lnTo>
                  <a:pt x="2783081" y="88900"/>
                </a:lnTo>
                <a:lnTo>
                  <a:pt x="2696021" y="63500"/>
                </a:lnTo>
                <a:close/>
              </a:path>
              <a:path w="4277994" h="4267200">
                <a:moveTo>
                  <a:pt x="2519628" y="25400"/>
                </a:moveTo>
                <a:lnTo>
                  <a:pt x="1758038" y="25400"/>
                </a:lnTo>
                <a:lnTo>
                  <a:pt x="1625479" y="63500"/>
                </a:lnTo>
                <a:lnTo>
                  <a:pt x="2652183" y="63500"/>
                </a:lnTo>
                <a:lnTo>
                  <a:pt x="2519628" y="25400"/>
                </a:lnTo>
                <a:close/>
              </a:path>
              <a:path w="4277994" h="4267200">
                <a:moveTo>
                  <a:pt x="2430550" y="12700"/>
                </a:moveTo>
                <a:lnTo>
                  <a:pt x="1847118" y="12700"/>
                </a:lnTo>
                <a:lnTo>
                  <a:pt x="1802518" y="25400"/>
                </a:lnTo>
                <a:lnTo>
                  <a:pt x="2475149" y="25400"/>
                </a:lnTo>
                <a:lnTo>
                  <a:pt x="2430550" y="12700"/>
                </a:lnTo>
                <a:close/>
              </a:path>
              <a:path w="4277994" h="4267200">
                <a:moveTo>
                  <a:pt x="2341056" y="0"/>
                </a:moveTo>
                <a:lnTo>
                  <a:pt x="1936613" y="0"/>
                </a:lnTo>
                <a:lnTo>
                  <a:pt x="1891821" y="12700"/>
                </a:lnTo>
                <a:lnTo>
                  <a:pt x="2385847" y="12700"/>
                </a:lnTo>
                <a:lnTo>
                  <a:pt x="2341056" y="0"/>
                </a:lnTo>
                <a:close/>
              </a:path>
            </a:pathLst>
          </a:custGeom>
          <a:solidFill>
            <a:srgbClr val="1FA8D0"/>
          </a:solidFill>
        </p:spPr>
        <p:txBody>
          <a:bodyPr wrap="square" lIns="0" tIns="0" rIns="0" bIns="0" rtlCol="0"/>
          <a:lstStyle/>
          <a:p>
            <a:endParaRPr sz="1092"/>
          </a:p>
        </p:txBody>
      </p:sp>
      <p:sp>
        <p:nvSpPr>
          <p:cNvPr id="18" name="object 18"/>
          <p:cNvSpPr txBox="1"/>
          <p:nvPr/>
        </p:nvSpPr>
        <p:spPr>
          <a:xfrm>
            <a:off x="9341048" y="3039558"/>
            <a:ext cx="1712767" cy="1046140"/>
          </a:xfrm>
          <a:prstGeom prst="rect">
            <a:avLst/>
          </a:prstGeom>
        </p:spPr>
        <p:txBody>
          <a:bodyPr vert="horz" wrap="square" lIns="0" tIns="20023" rIns="0" bIns="0" rtlCol="0">
            <a:spAutoFit/>
          </a:bodyPr>
          <a:lstStyle/>
          <a:p>
            <a:pPr marL="7701" marR="3081">
              <a:lnSpc>
                <a:spcPts val="2001"/>
              </a:lnSpc>
              <a:spcBef>
                <a:spcPts val="158"/>
              </a:spcBef>
            </a:pPr>
            <a:r>
              <a:rPr sz="1698" spc="-30" dirty="0">
                <a:solidFill>
                  <a:srgbClr val="FFFFFF"/>
                </a:solidFill>
                <a:latin typeface="Arial"/>
                <a:cs typeface="Arial"/>
              </a:rPr>
              <a:t>Use </a:t>
            </a:r>
            <a:r>
              <a:rPr sz="1698" spc="49" dirty="0">
                <a:solidFill>
                  <a:srgbClr val="FFFFFF"/>
                </a:solidFill>
                <a:latin typeface="Arial"/>
                <a:cs typeface="Arial"/>
              </a:rPr>
              <a:t>information  </a:t>
            </a:r>
            <a:r>
              <a:rPr sz="1698" spc="45" dirty="0">
                <a:solidFill>
                  <a:srgbClr val="FFFFFF"/>
                </a:solidFill>
                <a:latin typeface="Arial"/>
                <a:cs typeface="Arial"/>
              </a:rPr>
              <a:t>and </a:t>
            </a:r>
            <a:r>
              <a:rPr sz="1698" spc="49" dirty="0">
                <a:solidFill>
                  <a:srgbClr val="FFFFFF"/>
                </a:solidFill>
                <a:latin typeface="Arial"/>
                <a:cs typeface="Arial"/>
              </a:rPr>
              <a:t>content</a:t>
            </a:r>
            <a:r>
              <a:rPr sz="1698" spc="-185" dirty="0">
                <a:solidFill>
                  <a:srgbClr val="FFFFFF"/>
                </a:solidFill>
                <a:latin typeface="Arial"/>
                <a:cs typeface="Arial"/>
              </a:rPr>
              <a:t> </a:t>
            </a:r>
            <a:r>
              <a:rPr sz="1698" spc="55" dirty="0">
                <a:solidFill>
                  <a:srgbClr val="FFFFFF"/>
                </a:solidFill>
                <a:latin typeface="Arial"/>
                <a:cs typeface="Arial"/>
              </a:rPr>
              <a:t>from  </a:t>
            </a:r>
            <a:r>
              <a:rPr sz="1698" b="1" spc="-103" dirty="0">
                <a:solidFill>
                  <a:srgbClr val="FFFFFF"/>
                </a:solidFill>
                <a:latin typeface="Arial"/>
                <a:cs typeface="Arial"/>
              </a:rPr>
              <a:t>BSA </a:t>
            </a:r>
            <a:r>
              <a:rPr sz="1698" b="1" spc="-30" dirty="0">
                <a:solidFill>
                  <a:srgbClr val="FFFFFF"/>
                </a:solidFill>
                <a:latin typeface="Arial"/>
                <a:cs typeface="Arial"/>
              </a:rPr>
              <a:t>websites </a:t>
            </a:r>
            <a:r>
              <a:rPr sz="1698" spc="45" dirty="0">
                <a:solidFill>
                  <a:srgbClr val="FFFFFF"/>
                </a:solidFill>
                <a:latin typeface="Arial"/>
                <a:cs typeface="Arial"/>
              </a:rPr>
              <a:t>in  </a:t>
            </a:r>
            <a:r>
              <a:rPr sz="1698" spc="39" dirty="0">
                <a:solidFill>
                  <a:srgbClr val="FFFFFF"/>
                </a:solidFill>
                <a:latin typeface="Arial"/>
                <a:cs typeface="Arial"/>
              </a:rPr>
              <a:t>your</a:t>
            </a:r>
            <a:r>
              <a:rPr sz="1698" spc="-55" dirty="0">
                <a:solidFill>
                  <a:srgbClr val="FFFFFF"/>
                </a:solidFill>
                <a:latin typeface="Arial"/>
                <a:cs typeface="Arial"/>
              </a:rPr>
              <a:t> </a:t>
            </a:r>
            <a:r>
              <a:rPr sz="1698" spc="76" dirty="0">
                <a:solidFill>
                  <a:srgbClr val="FFFFFF"/>
                </a:solidFill>
                <a:latin typeface="Arial"/>
                <a:cs typeface="Arial"/>
              </a:rPr>
              <a:t>blog.</a:t>
            </a:r>
            <a:endParaRPr sz="1698">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1"/>
            <a:ext cx="12191144" cy="6857519"/>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a:spLocks noGrp="1"/>
          </p:cNvSpPr>
          <p:nvPr>
            <p:ph type="title"/>
          </p:nvPr>
        </p:nvSpPr>
        <p:spPr>
          <a:xfrm>
            <a:off x="660186" y="705503"/>
            <a:ext cx="2202569" cy="623262"/>
          </a:xfrm>
          <a:prstGeom prst="rect">
            <a:avLst/>
          </a:prstGeom>
        </p:spPr>
        <p:txBody>
          <a:bodyPr vert="horz" wrap="square" lIns="0" tIns="7316" rIns="0" bIns="0" rtlCol="0" anchor="ctr">
            <a:spAutoFit/>
          </a:bodyPr>
          <a:lstStyle/>
          <a:p>
            <a:pPr marL="7701" marR="3081">
              <a:lnSpc>
                <a:spcPct val="100000"/>
              </a:lnSpc>
              <a:spcBef>
                <a:spcPts val="58"/>
              </a:spcBef>
            </a:pPr>
            <a:r>
              <a:rPr sz="4002" b="1" dirty="0">
                <a:solidFill>
                  <a:srgbClr val="636363"/>
                </a:solidFill>
              </a:rPr>
              <a:t>Facebook</a:t>
            </a:r>
          </a:p>
        </p:txBody>
      </p:sp>
      <p:sp>
        <p:nvSpPr>
          <p:cNvPr id="6" name="object 6"/>
          <p:cNvSpPr txBox="1"/>
          <p:nvPr/>
        </p:nvSpPr>
        <p:spPr>
          <a:xfrm>
            <a:off x="660186" y="1545335"/>
            <a:ext cx="5340075" cy="4391498"/>
          </a:xfrm>
          <a:prstGeom prst="rect">
            <a:avLst/>
          </a:prstGeom>
        </p:spPr>
        <p:txBody>
          <a:bodyPr vert="horz" wrap="square" lIns="0" tIns="27725" rIns="0" bIns="0" rtlCol="0">
            <a:spAutoFit/>
          </a:bodyPr>
          <a:lstStyle/>
          <a:p>
            <a:pPr marL="7701" marR="3081">
              <a:lnSpc>
                <a:spcPct val="150000"/>
              </a:lnSpc>
              <a:spcBef>
                <a:spcPts val="218"/>
              </a:spcBef>
            </a:pPr>
            <a:r>
              <a:rPr sz="2400" spc="30" dirty="0">
                <a:solidFill>
                  <a:srgbClr val="636363"/>
                </a:solidFill>
                <a:latin typeface="Arial"/>
                <a:cs typeface="Arial"/>
              </a:rPr>
              <a:t>Facebook </a:t>
            </a:r>
            <a:r>
              <a:rPr sz="2400" spc="-15" dirty="0">
                <a:solidFill>
                  <a:srgbClr val="636363"/>
                </a:solidFill>
                <a:latin typeface="Arial"/>
                <a:cs typeface="Arial"/>
              </a:rPr>
              <a:t>is </a:t>
            </a:r>
            <a:r>
              <a:rPr sz="2400" spc="52" dirty="0">
                <a:solidFill>
                  <a:srgbClr val="636363"/>
                </a:solidFill>
                <a:latin typeface="Arial"/>
                <a:cs typeface="Arial"/>
              </a:rPr>
              <a:t>the </a:t>
            </a:r>
            <a:r>
              <a:rPr sz="2400" spc="33" dirty="0">
                <a:solidFill>
                  <a:srgbClr val="636363"/>
                </a:solidFill>
                <a:latin typeface="Arial"/>
                <a:cs typeface="Arial"/>
              </a:rPr>
              <a:t>world’s </a:t>
            </a:r>
            <a:r>
              <a:rPr sz="2400" spc="30" dirty="0">
                <a:solidFill>
                  <a:srgbClr val="636363"/>
                </a:solidFill>
                <a:latin typeface="Arial"/>
                <a:cs typeface="Arial"/>
              </a:rPr>
              <a:t>largest </a:t>
            </a:r>
            <a:r>
              <a:rPr sz="2400" spc="18" dirty="0">
                <a:solidFill>
                  <a:srgbClr val="636363"/>
                </a:solidFill>
                <a:latin typeface="Arial"/>
                <a:cs typeface="Arial"/>
              </a:rPr>
              <a:t>social </a:t>
            </a:r>
            <a:r>
              <a:rPr sz="2400" spc="42" dirty="0">
                <a:solidFill>
                  <a:srgbClr val="636363"/>
                </a:solidFill>
                <a:latin typeface="Arial"/>
                <a:cs typeface="Arial"/>
              </a:rPr>
              <a:t>website </a:t>
            </a:r>
            <a:r>
              <a:rPr sz="2400" spc="55" dirty="0">
                <a:solidFill>
                  <a:srgbClr val="636363"/>
                </a:solidFill>
                <a:latin typeface="Arial"/>
                <a:cs typeface="Arial"/>
              </a:rPr>
              <a:t>with </a:t>
            </a:r>
            <a:r>
              <a:rPr sz="2400" spc="30" dirty="0">
                <a:solidFill>
                  <a:srgbClr val="636363"/>
                </a:solidFill>
                <a:latin typeface="Arial"/>
                <a:cs typeface="Arial"/>
              </a:rPr>
              <a:t>1.23  </a:t>
            </a:r>
            <a:r>
              <a:rPr sz="2400" spc="69" dirty="0">
                <a:solidFill>
                  <a:srgbClr val="636363"/>
                </a:solidFill>
                <a:latin typeface="Arial"/>
                <a:cs typeface="Arial"/>
              </a:rPr>
              <a:t>billion</a:t>
            </a:r>
            <a:r>
              <a:rPr sz="2400" spc="-42" dirty="0">
                <a:solidFill>
                  <a:srgbClr val="636363"/>
                </a:solidFill>
                <a:latin typeface="Arial"/>
                <a:cs typeface="Arial"/>
              </a:rPr>
              <a:t> </a:t>
            </a:r>
            <a:r>
              <a:rPr sz="2400" spc="21" dirty="0">
                <a:solidFill>
                  <a:srgbClr val="636363"/>
                </a:solidFill>
                <a:latin typeface="Arial"/>
                <a:cs typeface="Arial"/>
              </a:rPr>
              <a:t>active</a:t>
            </a:r>
            <a:r>
              <a:rPr sz="2400" spc="-39" dirty="0">
                <a:solidFill>
                  <a:srgbClr val="636363"/>
                </a:solidFill>
                <a:latin typeface="Arial"/>
                <a:cs typeface="Arial"/>
              </a:rPr>
              <a:t> </a:t>
            </a:r>
            <a:r>
              <a:rPr sz="2400" spc="-3" dirty="0">
                <a:solidFill>
                  <a:srgbClr val="636363"/>
                </a:solidFill>
                <a:latin typeface="Arial"/>
                <a:cs typeface="Arial"/>
              </a:rPr>
              <a:t>users</a:t>
            </a:r>
            <a:r>
              <a:rPr sz="2400" spc="-39" dirty="0">
                <a:solidFill>
                  <a:srgbClr val="636363"/>
                </a:solidFill>
                <a:latin typeface="Arial"/>
                <a:cs typeface="Arial"/>
              </a:rPr>
              <a:t> </a:t>
            </a:r>
            <a:r>
              <a:rPr sz="2400" spc="76" dirty="0">
                <a:solidFill>
                  <a:srgbClr val="636363"/>
                </a:solidFill>
                <a:latin typeface="Arial"/>
                <a:cs typeface="Arial"/>
              </a:rPr>
              <a:t>per</a:t>
            </a:r>
            <a:r>
              <a:rPr sz="2400" spc="-39" dirty="0">
                <a:solidFill>
                  <a:srgbClr val="636363"/>
                </a:solidFill>
                <a:latin typeface="Arial"/>
                <a:cs typeface="Arial"/>
              </a:rPr>
              <a:t> </a:t>
            </a:r>
            <a:r>
              <a:rPr sz="2400" spc="58" dirty="0">
                <a:solidFill>
                  <a:srgbClr val="636363"/>
                </a:solidFill>
                <a:latin typeface="Arial"/>
                <a:cs typeface="Arial"/>
              </a:rPr>
              <a:t>month.</a:t>
            </a:r>
            <a:r>
              <a:rPr sz="2400" spc="-88" dirty="0">
                <a:solidFill>
                  <a:srgbClr val="636363"/>
                </a:solidFill>
                <a:latin typeface="Arial"/>
                <a:cs typeface="Arial"/>
              </a:rPr>
              <a:t> </a:t>
            </a:r>
            <a:r>
              <a:rPr sz="2400" spc="-18" dirty="0">
                <a:solidFill>
                  <a:srgbClr val="636363"/>
                </a:solidFill>
                <a:latin typeface="Arial"/>
                <a:cs typeface="Arial"/>
              </a:rPr>
              <a:t>It’s</a:t>
            </a:r>
            <a:r>
              <a:rPr sz="2400" spc="-39" dirty="0">
                <a:solidFill>
                  <a:srgbClr val="636363"/>
                </a:solidFill>
                <a:latin typeface="Arial"/>
                <a:cs typeface="Arial"/>
              </a:rPr>
              <a:t> </a:t>
            </a:r>
            <a:r>
              <a:rPr sz="2400" spc="15" dirty="0">
                <a:solidFill>
                  <a:srgbClr val="636363"/>
                </a:solidFill>
                <a:latin typeface="Arial"/>
                <a:cs typeface="Arial"/>
              </a:rPr>
              <a:t>user</a:t>
            </a:r>
            <a:r>
              <a:rPr sz="2400" spc="-39" dirty="0">
                <a:solidFill>
                  <a:srgbClr val="636363"/>
                </a:solidFill>
                <a:latin typeface="Arial"/>
                <a:cs typeface="Arial"/>
              </a:rPr>
              <a:t> </a:t>
            </a:r>
            <a:r>
              <a:rPr sz="2400" spc="52" dirty="0">
                <a:solidFill>
                  <a:srgbClr val="636363"/>
                </a:solidFill>
                <a:latin typeface="Arial"/>
                <a:cs typeface="Arial"/>
              </a:rPr>
              <a:t>friendly</a:t>
            </a:r>
            <a:r>
              <a:rPr sz="2400" spc="-42" dirty="0">
                <a:solidFill>
                  <a:srgbClr val="636363"/>
                </a:solidFill>
                <a:latin typeface="Arial"/>
                <a:cs typeface="Arial"/>
              </a:rPr>
              <a:t> </a:t>
            </a:r>
            <a:r>
              <a:rPr sz="2400" spc="55" dirty="0">
                <a:solidFill>
                  <a:srgbClr val="636363"/>
                </a:solidFill>
                <a:latin typeface="Arial"/>
                <a:cs typeface="Arial"/>
              </a:rPr>
              <a:t>and</a:t>
            </a:r>
            <a:r>
              <a:rPr sz="2400" spc="-39" dirty="0">
                <a:solidFill>
                  <a:srgbClr val="636363"/>
                </a:solidFill>
                <a:latin typeface="Arial"/>
                <a:cs typeface="Arial"/>
              </a:rPr>
              <a:t> </a:t>
            </a:r>
            <a:r>
              <a:rPr sz="2400" spc="6" dirty="0">
                <a:solidFill>
                  <a:srgbClr val="636363"/>
                </a:solidFill>
                <a:latin typeface="Arial"/>
                <a:cs typeface="Arial"/>
              </a:rPr>
              <a:t>makes  </a:t>
            </a:r>
            <a:r>
              <a:rPr sz="2400" spc="69" dirty="0">
                <a:solidFill>
                  <a:srgbClr val="636363"/>
                </a:solidFill>
                <a:latin typeface="Arial"/>
                <a:cs typeface="Arial"/>
              </a:rPr>
              <a:t>engaging</a:t>
            </a:r>
            <a:r>
              <a:rPr sz="2400" spc="-39" dirty="0">
                <a:solidFill>
                  <a:srgbClr val="636363"/>
                </a:solidFill>
                <a:latin typeface="Arial"/>
                <a:cs typeface="Arial"/>
              </a:rPr>
              <a:t> </a:t>
            </a:r>
            <a:r>
              <a:rPr sz="2400" spc="39" dirty="0">
                <a:solidFill>
                  <a:srgbClr val="636363"/>
                </a:solidFill>
                <a:latin typeface="Arial"/>
                <a:cs typeface="Arial"/>
              </a:rPr>
              <a:t>others</a:t>
            </a:r>
            <a:r>
              <a:rPr sz="2400" spc="-39" dirty="0">
                <a:solidFill>
                  <a:srgbClr val="636363"/>
                </a:solidFill>
                <a:latin typeface="Arial"/>
                <a:cs typeface="Arial"/>
              </a:rPr>
              <a:t> </a:t>
            </a:r>
            <a:r>
              <a:rPr sz="2400" spc="49" dirty="0">
                <a:solidFill>
                  <a:srgbClr val="636363"/>
                </a:solidFill>
                <a:latin typeface="Arial"/>
                <a:cs typeface="Arial"/>
              </a:rPr>
              <a:t>in</a:t>
            </a:r>
            <a:r>
              <a:rPr sz="2400" spc="-39" dirty="0">
                <a:solidFill>
                  <a:srgbClr val="636363"/>
                </a:solidFill>
                <a:latin typeface="Arial"/>
                <a:cs typeface="Arial"/>
              </a:rPr>
              <a:t> </a:t>
            </a:r>
            <a:r>
              <a:rPr sz="2400" spc="49" dirty="0">
                <a:solidFill>
                  <a:srgbClr val="636363"/>
                </a:solidFill>
                <a:latin typeface="Arial"/>
                <a:cs typeface="Arial"/>
              </a:rPr>
              <a:t>your</a:t>
            </a:r>
            <a:r>
              <a:rPr sz="2400" spc="-39" dirty="0">
                <a:solidFill>
                  <a:srgbClr val="636363"/>
                </a:solidFill>
                <a:latin typeface="Arial"/>
                <a:cs typeface="Arial"/>
              </a:rPr>
              <a:t> </a:t>
            </a:r>
            <a:r>
              <a:rPr sz="2400" spc="58" dirty="0">
                <a:solidFill>
                  <a:srgbClr val="636363"/>
                </a:solidFill>
                <a:latin typeface="Arial"/>
                <a:cs typeface="Arial"/>
              </a:rPr>
              <a:t>community</a:t>
            </a:r>
            <a:r>
              <a:rPr sz="2400" spc="-39" dirty="0">
                <a:solidFill>
                  <a:srgbClr val="636363"/>
                </a:solidFill>
                <a:latin typeface="Arial"/>
                <a:cs typeface="Arial"/>
              </a:rPr>
              <a:t> </a:t>
            </a:r>
            <a:r>
              <a:rPr sz="2400" spc="-24" dirty="0">
                <a:solidFill>
                  <a:srgbClr val="636363"/>
                </a:solidFill>
                <a:latin typeface="Arial"/>
                <a:cs typeface="Arial"/>
              </a:rPr>
              <a:t>a</a:t>
            </a:r>
            <a:r>
              <a:rPr sz="2400" spc="-36" dirty="0">
                <a:solidFill>
                  <a:srgbClr val="636363"/>
                </a:solidFill>
                <a:latin typeface="Arial"/>
                <a:cs typeface="Arial"/>
              </a:rPr>
              <a:t> </a:t>
            </a:r>
            <a:r>
              <a:rPr sz="2400" spc="24" dirty="0">
                <a:solidFill>
                  <a:srgbClr val="636363"/>
                </a:solidFill>
                <a:latin typeface="Arial"/>
                <a:cs typeface="Arial"/>
              </a:rPr>
              <a:t>relatively</a:t>
            </a:r>
            <a:r>
              <a:rPr sz="2400" spc="-39" dirty="0">
                <a:solidFill>
                  <a:srgbClr val="636363"/>
                </a:solidFill>
                <a:latin typeface="Arial"/>
                <a:cs typeface="Arial"/>
              </a:rPr>
              <a:t> </a:t>
            </a:r>
            <a:r>
              <a:rPr sz="2400" spc="-21" dirty="0">
                <a:solidFill>
                  <a:srgbClr val="636363"/>
                </a:solidFill>
                <a:latin typeface="Arial"/>
                <a:cs typeface="Arial"/>
              </a:rPr>
              <a:t>easy</a:t>
            </a:r>
            <a:r>
              <a:rPr sz="2400" spc="-39" dirty="0">
                <a:solidFill>
                  <a:srgbClr val="636363"/>
                </a:solidFill>
                <a:latin typeface="Arial"/>
                <a:cs typeface="Arial"/>
              </a:rPr>
              <a:t> </a:t>
            </a:r>
            <a:r>
              <a:rPr sz="2400" spc="-6" dirty="0">
                <a:solidFill>
                  <a:srgbClr val="636363"/>
                </a:solidFill>
                <a:latin typeface="Arial"/>
                <a:cs typeface="Arial"/>
              </a:rPr>
              <a:t>task.  </a:t>
            </a:r>
            <a:r>
              <a:rPr sz="2400" spc="-24" dirty="0">
                <a:solidFill>
                  <a:srgbClr val="636363"/>
                </a:solidFill>
                <a:latin typeface="Arial"/>
                <a:cs typeface="Arial"/>
              </a:rPr>
              <a:t>Plus, </a:t>
            </a:r>
            <a:r>
              <a:rPr sz="2400" spc="55" dirty="0">
                <a:solidFill>
                  <a:srgbClr val="636363"/>
                </a:solidFill>
                <a:latin typeface="Arial"/>
                <a:cs typeface="Arial"/>
              </a:rPr>
              <a:t>with </a:t>
            </a:r>
            <a:r>
              <a:rPr sz="2400" spc="36" dirty="0">
                <a:solidFill>
                  <a:srgbClr val="636363"/>
                </a:solidFill>
                <a:latin typeface="Arial"/>
                <a:cs typeface="Arial"/>
              </a:rPr>
              <a:t>that </a:t>
            </a:r>
            <a:r>
              <a:rPr sz="2400" spc="30" dirty="0">
                <a:solidFill>
                  <a:srgbClr val="636363"/>
                </a:solidFill>
                <a:latin typeface="Arial"/>
                <a:cs typeface="Arial"/>
              </a:rPr>
              <a:t>many </a:t>
            </a:r>
            <a:r>
              <a:rPr sz="2400" spc="-6" dirty="0">
                <a:solidFill>
                  <a:srgbClr val="636363"/>
                </a:solidFill>
                <a:latin typeface="Arial"/>
                <a:cs typeface="Arial"/>
              </a:rPr>
              <a:t>users, </a:t>
            </a:r>
            <a:r>
              <a:rPr sz="2400" dirty="0">
                <a:solidFill>
                  <a:srgbClr val="636363"/>
                </a:solidFill>
                <a:latin typeface="Arial"/>
                <a:cs typeface="Arial"/>
              </a:rPr>
              <a:t>it’s </a:t>
            </a:r>
            <a:r>
              <a:rPr sz="2400" spc="30" dirty="0">
                <a:solidFill>
                  <a:srgbClr val="636363"/>
                </a:solidFill>
                <a:latin typeface="Arial"/>
                <a:cs typeface="Arial"/>
              </a:rPr>
              <a:t>likely </a:t>
            </a:r>
            <a:r>
              <a:rPr sz="2400" spc="45" dirty="0">
                <a:solidFill>
                  <a:srgbClr val="636363"/>
                </a:solidFill>
                <a:latin typeface="Arial"/>
                <a:cs typeface="Arial"/>
              </a:rPr>
              <a:t>most </a:t>
            </a:r>
            <a:r>
              <a:rPr sz="2400" spc="82" dirty="0">
                <a:solidFill>
                  <a:srgbClr val="636363"/>
                </a:solidFill>
                <a:latin typeface="Arial"/>
                <a:cs typeface="Arial"/>
              </a:rPr>
              <a:t>people </a:t>
            </a:r>
            <a:r>
              <a:rPr sz="2400" spc="55" dirty="0">
                <a:solidFill>
                  <a:srgbClr val="636363"/>
                </a:solidFill>
                <a:latin typeface="Arial"/>
                <a:cs typeface="Arial"/>
              </a:rPr>
              <a:t>within  </a:t>
            </a:r>
            <a:r>
              <a:rPr sz="2400" spc="49" dirty="0">
                <a:solidFill>
                  <a:srgbClr val="636363"/>
                </a:solidFill>
                <a:latin typeface="Arial"/>
                <a:cs typeface="Arial"/>
              </a:rPr>
              <a:t>your</a:t>
            </a:r>
            <a:r>
              <a:rPr sz="2400" spc="-42" dirty="0">
                <a:solidFill>
                  <a:srgbClr val="636363"/>
                </a:solidFill>
                <a:latin typeface="Arial"/>
                <a:cs typeface="Arial"/>
              </a:rPr>
              <a:t> </a:t>
            </a:r>
            <a:r>
              <a:rPr sz="2400" spc="39" dirty="0">
                <a:solidFill>
                  <a:srgbClr val="636363"/>
                </a:solidFill>
                <a:latin typeface="Arial"/>
                <a:cs typeface="Arial"/>
              </a:rPr>
              <a:t>Scouting</a:t>
            </a:r>
            <a:r>
              <a:rPr sz="2400" spc="-39" dirty="0">
                <a:solidFill>
                  <a:srgbClr val="636363"/>
                </a:solidFill>
                <a:latin typeface="Arial"/>
                <a:cs typeface="Arial"/>
              </a:rPr>
              <a:t> </a:t>
            </a:r>
            <a:r>
              <a:rPr sz="2400" spc="58" dirty="0">
                <a:solidFill>
                  <a:srgbClr val="636363"/>
                </a:solidFill>
                <a:latin typeface="Arial"/>
                <a:cs typeface="Arial"/>
              </a:rPr>
              <a:t>community</a:t>
            </a:r>
            <a:r>
              <a:rPr sz="2400" spc="-39" dirty="0">
                <a:solidFill>
                  <a:srgbClr val="636363"/>
                </a:solidFill>
                <a:latin typeface="Arial"/>
                <a:cs typeface="Arial"/>
              </a:rPr>
              <a:t> </a:t>
            </a:r>
            <a:r>
              <a:rPr sz="2400" spc="12" dirty="0">
                <a:solidFill>
                  <a:srgbClr val="636363"/>
                </a:solidFill>
                <a:latin typeface="Arial"/>
                <a:cs typeface="Arial"/>
              </a:rPr>
              <a:t>are</a:t>
            </a:r>
            <a:r>
              <a:rPr sz="2400" spc="-39" dirty="0">
                <a:solidFill>
                  <a:srgbClr val="636363"/>
                </a:solidFill>
                <a:latin typeface="Arial"/>
                <a:cs typeface="Arial"/>
              </a:rPr>
              <a:t> </a:t>
            </a:r>
            <a:r>
              <a:rPr sz="2400" spc="24" dirty="0">
                <a:solidFill>
                  <a:srgbClr val="636363"/>
                </a:solidFill>
                <a:latin typeface="Arial"/>
                <a:cs typeface="Arial"/>
              </a:rPr>
              <a:t>already</a:t>
            </a:r>
            <a:r>
              <a:rPr sz="2400" spc="-39" dirty="0">
                <a:solidFill>
                  <a:srgbClr val="636363"/>
                </a:solidFill>
                <a:latin typeface="Arial"/>
                <a:cs typeface="Arial"/>
              </a:rPr>
              <a:t> </a:t>
            </a:r>
            <a:r>
              <a:rPr sz="2400" spc="42" dirty="0">
                <a:solidFill>
                  <a:srgbClr val="636363"/>
                </a:solidFill>
                <a:latin typeface="Arial"/>
                <a:cs typeface="Arial"/>
              </a:rPr>
              <a:t>involved.</a:t>
            </a:r>
            <a:endParaRPr sz="2400" dirty="0">
              <a:latin typeface="Arial"/>
              <a:cs typeface="Arial"/>
            </a:endParaRPr>
          </a:p>
        </p:txBody>
      </p:sp>
      <p:sp>
        <p:nvSpPr>
          <p:cNvPr id="13" name="object 13"/>
          <p:cNvSpPr/>
          <p:nvPr/>
        </p:nvSpPr>
        <p:spPr>
          <a:xfrm>
            <a:off x="6489673" y="920685"/>
            <a:ext cx="5701900" cy="5016148"/>
          </a:xfrm>
          <a:prstGeom prst="rect">
            <a:avLst/>
          </a:prstGeom>
          <a:blipFill>
            <a:blip r:embed="rId4" cstate="print"/>
            <a:stretch>
              <a:fillRect/>
            </a:stretch>
          </a:blipFill>
        </p:spPr>
        <p:txBody>
          <a:bodyPr wrap="square" lIns="0" tIns="0" rIns="0" bIns="0" rtlCol="0"/>
          <a:lstStyle/>
          <a:p>
            <a:endParaRPr sz="1092"/>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27573" y="0"/>
            <a:ext cx="9263999" cy="6857519"/>
          </a:xfrm>
          <a:prstGeom prst="rect">
            <a:avLst/>
          </a:prstGeom>
          <a:blipFill>
            <a:blip r:embed="rId3" cstate="print"/>
            <a:stretch>
              <a:fillRect/>
            </a:stretch>
          </a:blipFill>
        </p:spPr>
        <p:txBody>
          <a:bodyPr wrap="square" lIns="0" tIns="0" rIns="0" bIns="0" rtlCol="0"/>
          <a:lstStyle/>
          <a:p>
            <a:endParaRPr sz="1092"/>
          </a:p>
        </p:txBody>
      </p:sp>
      <p:sp>
        <p:nvSpPr>
          <p:cNvPr id="3" name="object 3"/>
          <p:cNvSpPr txBox="1">
            <a:spLocks noGrp="1"/>
          </p:cNvSpPr>
          <p:nvPr>
            <p:ph type="title"/>
          </p:nvPr>
        </p:nvSpPr>
        <p:spPr>
          <a:xfrm>
            <a:off x="437954" y="274475"/>
            <a:ext cx="1437446" cy="930778"/>
          </a:xfrm>
          <a:prstGeom prst="rect">
            <a:avLst/>
          </a:prstGeom>
        </p:spPr>
        <p:txBody>
          <a:bodyPr vert="horz" wrap="square" lIns="0" tIns="6931" rIns="0" bIns="0" rtlCol="0" anchor="ctr">
            <a:spAutoFit/>
          </a:bodyPr>
          <a:lstStyle/>
          <a:p>
            <a:pPr marL="7701">
              <a:lnSpc>
                <a:spcPct val="100000"/>
              </a:lnSpc>
              <a:spcBef>
                <a:spcPts val="55"/>
              </a:spcBef>
            </a:pPr>
            <a:r>
              <a:rPr sz="6003" b="1" dirty="0">
                <a:solidFill>
                  <a:srgbClr val="5B81BD"/>
                </a:solidFill>
                <a:latin typeface="DejaVu Serif"/>
                <a:cs typeface="DejaVu Serif"/>
              </a:rPr>
              <a:t>33%</a:t>
            </a:r>
            <a:endParaRPr sz="6003">
              <a:latin typeface="DejaVu Serif"/>
              <a:cs typeface="DejaVu Serif"/>
            </a:endParaRPr>
          </a:p>
        </p:txBody>
      </p:sp>
      <p:sp>
        <p:nvSpPr>
          <p:cNvPr id="4" name="object 4"/>
          <p:cNvSpPr txBox="1"/>
          <p:nvPr/>
        </p:nvSpPr>
        <p:spPr>
          <a:xfrm>
            <a:off x="439367" y="955167"/>
            <a:ext cx="1990399" cy="2882662"/>
          </a:xfrm>
          <a:prstGeom prst="rect">
            <a:avLst/>
          </a:prstGeom>
        </p:spPr>
        <p:txBody>
          <a:bodyPr vert="horz" wrap="square" lIns="0" tIns="85484" rIns="0" bIns="0" rtlCol="0">
            <a:spAutoFit/>
          </a:bodyPr>
          <a:lstStyle/>
          <a:p>
            <a:pPr marL="8856">
              <a:spcBef>
                <a:spcPts val="673"/>
              </a:spcBef>
            </a:pPr>
            <a:r>
              <a:rPr sz="2001" b="1" dirty="0">
                <a:solidFill>
                  <a:srgbClr val="5B81BD"/>
                </a:solidFill>
                <a:latin typeface="DejaVu Serif"/>
                <a:cs typeface="DejaVu Serif"/>
              </a:rPr>
              <a:t>Increase</a:t>
            </a:r>
            <a:endParaRPr sz="2001">
              <a:latin typeface="DejaVu Serif"/>
              <a:cs typeface="DejaVu Serif"/>
            </a:endParaRPr>
          </a:p>
          <a:p>
            <a:pPr marL="8856" marR="209475">
              <a:lnSpc>
                <a:spcPts val="1698"/>
              </a:lnSpc>
              <a:spcBef>
                <a:spcPts val="600"/>
              </a:spcBef>
            </a:pPr>
            <a:r>
              <a:rPr sz="1486" dirty="0">
                <a:solidFill>
                  <a:srgbClr val="53585F"/>
                </a:solidFill>
                <a:latin typeface="Arial"/>
                <a:cs typeface="Arial"/>
              </a:rPr>
              <a:t>Using emoticons  increases comments  by 33%</a:t>
            </a:r>
            <a:endParaRPr sz="1486">
              <a:latin typeface="Arial"/>
              <a:cs typeface="Arial"/>
            </a:endParaRPr>
          </a:p>
          <a:p>
            <a:pPr marL="7701">
              <a:spcBef>
                <a:spcPts val="30"/>
              </a:spcBef>
            </a:pPr>
            <a:r>
              <a:rPr sz="6003" b="1" dirty="0">
                <a:solidFill>
                  <a:srgbClr val="5B81BD"/>
                </a:solidFill>
                <a:latin typeface="DejaVu Serif"/>
                <a:cs typeface="DejaVu Serif"/>
              </a:rPr>
              <a:t>100%</a:t>
            </a:r>
            <a:endParaRPr sz="6003">
              <a:latin typeface="DejaVu Serif"/>
              <a:cs typeface="DejaVu Serif"/>
            </a:endParaRPr>
          </a:p>
          <a:p>
            <a:pPr marL="10397">
              <a:spcBef>
                <a:spcPts val="121"/>
              </a:spcBef>
            </a:pPr>
            <a:r>
              <a:rPr sz="2001" b="1" dirty="0">
                <a:solidFill>
                  <a:srgbClr val="5B81BD"/>
                </a:solidFill>
                <a:latin typeface="DejaVu Serif"/>
                <a:cs typeface="DejaVu Serif"/>
              </a:rPr>
              <a:t>More Comments</a:t>
            </a:r>
            <a:endParaRPr sz="2001">
              <a:latin typeface="DejaVu Serif"/>
              <a:cs typeface="DejaVu Serif"/>
            </a:endParaRPr>
          </a:p>
          <a:p>
            <a:pPr marL="10397" marR="18098">
              <a:lnSpc>
                <a:spcPts val="1698"/>
              </a:lnSpc>
              <a:spcBef>
                <a:spcPts val="603"/>
              </a:spcBef>
            </a:pPr>
            <a:r>
              <a:rPr sz="1486" dirty="0">
                <a:solidFill>
                  <a:srgbClr val="53585F"/>
                </a:solidFill>
                <a:latin typeface="Arial"/>
                <a:cs typeface="Arial"/>
              </a:rPr>
              <a:t>Question posts get  100% more comments</a:t>
            </a:r>
            <a:endParaRPr sz="1486">
              <a:latin typeface="Arial"/>
              <a:cs typeface="Arial"/>
            </a:endParaRPr>
          </a:p>
        </p:txBody>
      </p:sp>
      <p:sp>
        <p:nvSpPr>
          <p:cNvPr id="5" name="object 5"/>
          <p:cNvSpPr txBox="1"/>
          <p:nvPr/>
        </p:nvSpPr>
        <p:spPr>
          <a:xfrm>
            <a:off x="439367" y="3856047"/>
            <a:ext cx="1442067" cy="930778"/>
          </a:xfrm>
          <a:prstGeom prst="rect">
            <a:avLst/>
          </a:prstGeom>
        </p:spPr>
        <p:txBody>
          <a:bodyPr vert="horz" wrap="square" lIns="0" tIns="6931" rIns="0" bIns="0" rtlCol="0">
            <a:spAutoFit/>
          </a:bodyPr>
          <a:lstStyle/>
          <a:p>
            <a:pPr marL="7701">
              <a:spcBef>
                <a:spcPts val="55"/>
              </a:spcBef>
            </a:pPr>
            <a:r>
              <a:rPr sz="6003" b="1" dirty="0">
                <a:solidFill>
                  <a:srgbClr val="5B81BD"/>
                </a:solidFill>
                <a:latin typeface="DejaVu Serif"/>
                <a:cs typeface="DejaVu Serif"/>
              </a:rPr>
              <a:t>23%</a:t>
            </a:r>
            <a:endParaRPr sz="6003">
              <a:latin typeface="DejaVu Serif"/>
              <a:cs typeface="DejaVu Serif"/>
            </a:endParaRPr>
          </a:p>
        </p:txBody>
      </p:sp>
      <p:sp>
        <p:nvSpPr>
          <p:cNvPr id="6" name="object 6"/>
          <p:cNvSpPr txBox="1"/>
          <p:nvPr/>
        </p:nvSpPr>
        <p:spPr>
          <a:xfrm>
            <a:off x="442193" y="4575681"/>
            <a:ext cx="2050084" cy="907185"/>
          </a:xfrm>
          <a:prstGeom prst="rect">
            <a:avLst/>
          </a:prstGeom>
        </p:spPr>
        <p:txBody>
          <a:bodyPr vert="horz" wrap="square" lIns="0" tIns="85484" rIns="0" bIns="0" rtlCol="0">
            <a:spAutoFit/>
          </a:bodyPr>
          <a:lstStyle/>
          <a:p>
            <a:pPr marL="7701">
              <a:spcBef>
                <a:spcPts val="673"/>
              </a:spcBef>
            </a:pPr>
            <a:r>
              <a:rPr sz="2001" b="1" dirty="0">
                <a:solidFill>
                  <a:srgbClr val="5B81BD"/>
                </a:solidFill>
                <a:latin typeface="DejaVu Serif"/>
                <a:cs typeface="DejaVu Serif"/>
              </a:rPr>
              <a:t>More Interaction</a:t>
            </a:r>
            <a:endParaRPr sz="2001">
              <a:latin typeface="DejaVu Serif"/>
              <a:cs typeface="DejaVu Serif"/>
            </a:endParaRPr>
          </a:p>
          <a:p>
            <a:pPr marL="7701" marR="118985">
              <a:lnSpc>
                <a:spcPts val="1698"/>
              </a:lnSpc>
              <a:spcBef>
                <a:spcPts val="600"/>
              </a:spcBef>
            </a:pPr>
            <a:r>
              <a:rPr sz="1486" dirty="0">
                <a:solidFill>
                  <a:srgbClr val="53585F"/>
                </a:solidFill>
                <a:latin typeface="Arial"/>
                <a:cs typeface="Arial"/>
              </a:rPr>
              <a:t>Shorter posts get 23%  more interaction</a:t>
            </a:r>
            <a:endParaRPr sz="1486">
              <a:latin typeface="Arial"/>
              <a:cs typeface="Arial"/>
            </a:endParaRPr>
          </a:p>
        </p:txBody>
      </p:sp>
      <p:sp>
        <p:nvSpPr>
          <p:cNvPr id="7" name="object 7"/>
          <p:cNvSpPr/>
          <p:nvPr/>
        </p:nvSpPr>
        <p:spPr>
          <a:xfrm>
            <a:off x="3968899" y="939734"/>
            <a:ext cx="1219114" cy="1219114"/>
          </a:xfrm>
          <a:custGeom>
            <a:avLst/>
            <a:gdLst/>
            <a:ahLst/>
            <a:cxnLst/>
            <a:rect l="l" t="t" r="r" b="b"/>
            <a:pathLst>
              <a:path w="2010409" h="2010410">
                <a:moveTo>
                  <a:pt x="1005194" y="0"/>
                </a:moveTo>
                <a:lnTo>
                  <a:pt x="956491" y="1159"/>
                </a:lnTo>
                <a:lnTo>
                  <a:pt x="908387" y="4601"/>
                </a:lnTo>
                <a:lnTo>
                  <a:pt x="860933" y="10274"/>
                </a:lnTo>
                <a:lnTo>
                  <a:pt x="814183" y="18125"/>
                </a:lnTo>
                <a:lnTo>
                  <a:pt x="768189" y="28102"/>
                </a:lnTo>
                <a:lnTo>
                  <a:pt x="723004" y="40151"/>
                </a:lnTo>
                <a:lnTo>
                  <a:pt x="678681" y="54220"/>
                </a:lnTo>
                <a:lnTo>
                  <a:pt x="635271" y="70256"/>
                </a:lnTo>
                <a:lnTo>
                  <a:pt x="592829" y="88207"/>
                </a:lnTo>
                <a:lnTo>
                  <a:pt x="551406" y="108020"/>
                </a:lnTo>
                <a:lnTo>
                  <a:pt x="511055" y="129642"/>
                </a:lnTo>
                <a:lnTo>
                  <a:pt x="471829" y="153021"/>
                </a:lnTo>
                <a:lnTo>
                  <a:pt x="433780" y="178104"/>
                </a:lnTo>
                <a:lnTo>
                  <a:pt x="396962" y="204838"/>
                </a:lnTo>
                <a:lnTo>
                  <a:pt x="361426" y="233171"/>
                </a:lnTo>
                <a:lnTo>
                  <a:pt x="327226" y="263050"/>
                </a:lnTo>
                <a:lnTo>
                  <a:pt x="294413" y="294422"/>
                </a:lnTo>
                <a:lnTo>
                  <a:pt x="263042" y="327235"/>
                </a:lnTo>
                <a:lnTo>
                  <a:pt x="233163" y="361436"/>
                </a:lnTo>
                <a:lnTo>
                  <a:pt x="204831" y="396973"/>
                </a:lnTo>
                <a:lnTo>
                  <a:pt x="178098" y="433792"/>
                </a:lnTo>
                <a:lnTo>
                  <a:pt x="153016" y="471841"/>
                </a:lnTo>
                <a:lnTo>
                  <a:pt x="129637" y="511068"/>
                </a:lnTo>
                <a:lnTo>
                  <a:pt x="108016" y="551419"/>
                </a:lnTo>
                <a:lnTo>
                  <a:pt x="88204" y="592842"/>
                </a:lnTo>
                <a:lnTo>
                  <a:pt x="70253" y="635285"/>
                </a:lnTo>
                <a:lnTo>
                  <a:pt x="54218" y="678694"/>
                </a:lnTo>
                <a:lnTo>
                  <a:pt x="40149" y="723018"/>
                </a:lnTo>
                <a:lnTo>
                  <a:pt x="28101" y="768202"/>
                </a:lnTo>
                <a:lnTo>
                  <a:pt x="18125" y="814196"/>
                </a:lnTo>
                <a:lnTo>
                  <a:pt x="10274" y="860946"/>
                </a:lnTo>
                <a:lnTo>
                  <a:pt x="4601" y="908399"/>
                </a:lnTo>
                <a:lnTo>
                  <a:pt x="1159" y="956503"/>
                </a:lnTo>
                <a:lnTo>
                  <a:pt x="0" y="1005204"/>
                </a:lnTo>
                <a:lnTo>
                  <a:pt x="1159" y="1053909"/>
                </a:lnTo>
                <a:lnTo>
                  <a:pt x="4601" y="1102015"/>
                </a:lnTo>
                <a:lnTo>
                  <a:pt x="10274" y="1149470"/>
                </a:lnTo>
                <a:lnTo>
                  <a:pt x="18125" y="1196222"/>
                </a:lnTo>
                <a:lnTo>
                  <a:pt x="28101" y="1242217"/>
                </a:lnTo>
                <a:lnTo>
                  <a:pt x="40149" y="1287403"/>
                </a:lnTo>
                <a:lnTo>
                  <a:pt x="54218" y="1331727"/>
                </a:lnTo>
                <a:lnTo>
                  <a:pt x="70253" y="1375137"/>
                </a:lnTo>
                <a:lnTo>
                  <a:pt x="88204" y="1417580"/>
                </a:lnTo>
                <a:lnTo>
                  <a:pt x="108016" y="1459004"/>
                </a:lnTo>
                <a:lnTo>
                  <a:pt x="129637" y="1499355"/>
                </a:lnTo>
                <a:lnTo>
                  <a:pt x="153016" y="1538582"/>
                </a:lnTo>
                <a:lnTo>
                  <a:pt x="178098" y="1576631"/>
                </a:lnTo>
                <a:lnTo>
                  <a:pt x="204831" y="1613450"/>
                </a:lnTo>
                <a:lnTo>
                  <a:pt x="233163" y="1648985"/>
                </a:lnTo>
                <a:lnTo>
                  <a:pt x="263042" y="1683186"/>
                </a:lnTo>
                <a:lnTo>
                  <a:pt x="294413" y="1715998"/>
                </a:lnTo>
                <a:lnTo>
                  <a:pt x="327226" y="1747370"/>
                </a:lnTo>
                <a:lnTo>
                  <a:pt x="361426" y="1777248"/>
                </a:lnTo>
                <a:lnTo>
                  <a:pt x="396962" y="1805580"/>
                </a:lnTo>
                <a:lnTo>
                  <a:pt x="433780" y="1832313"/>
                </a:lnTo>
                <a:lnTo>
                  <a:pt x="471829" y="1857395"/>
                </a:lnTo>
                <a:lnTo>
                  <a:pt x="511055" y="1880773"/>
                </a:lnTo>
                <a:lnTo>
                  <a:pt x="551406" y="1902395"/>
                </a:lnTo>
                <a:lnTo>
                  <a:pt x="592829" y="1922207"/>
                </a:lnTo>
                <a:lnTo>
                  <a:pt x="635271" y="1940157"/>
                </a:lnTo>
                <a:lnTo>
                  <a:pt x="678681" y="1956192"/>
                </a:lnTo>
                <a:lnTo>
                  <a:pt x="723004" y="1970261"/>
                </a:lnTo>
                <a:lnTo>
                  <a:pt x="768189" y="1982309"/>
                </a:lnTo>
                <a:lnTo>
                  <a:pt x="814183" y="1992285"/>
                </a:lnTo>
                <a:lnTo>
                  <a:pt x="860933" y="2000135"/>
                </a:lnTo>
                <a:lnTo>
                  <a:pt x="908387" y="2005808"/>
                </a:lnTo>
                <a:lnTo>
                  <a:pt x="956491" y="2009250"/>
                </a:lnTo>
                <a:lnTo>
                  <a:pt x="1005194" y="2010409"/>
                </a:lnTo>
                <a:lnTo>
                  <a:pt x="1053894" y="2009250"/>
                </a:lnTo>
                <a:lnTo>
                  <a:pt x="1101997" y="2005808"/>
                </a:lnTo>
                <a:lnTo>
                  <a:pt x="1149448" y="2000135"/>
                </a:lnTo>
                <a:lnTo>
                  <a:pt x="1196197" y="1992285"/>
                </a:lnTo>
                <a:lnTo>
                  <a:pt x="1242190" y="1982309"/>
                </a:lnTo>
                <a:lnTo>
                  <a:pt x="1287374" y="1970261"/>
                </a:lnTo>
                <a:lnTo>
                  <a:pt x="1331697" y="1956192"/>
                </a:lnTo>
                <a:lnTo>
                  <a:pt x="1375107" y="1940157"/>
                </a:lnTo>
                <a:lnTo>
                  <a:pt x="1417549" y="1922207"/>
                </a:lnTo>
                <a:lnTo>
                  <a:pt x="1458973" y="1902395"/>
                </a:lnTo>
                <a:lnTo>
                  <a:pt x="1499324" y="1880773"/>
                </a:lnTo>
                <a:lnTo>
                  <a:pt x="1538551" y="1857395"/>
                </a:lnTo>
                <a:lnTo>
                  <a:pt x="1576601" y="1832313"/>
                </a:lnTo>
                <a:lnTo>
                  <a:pt x="1613421" y="1805580"/>
                </a:lnTo>
                <a:lnTo>
                  <a:pt x="1648958" y="1777248"/>
                </a:lnTo>
                <a:lnTo>
                  <a:pt x="1683160" y="1747370"/>
                </a:lnTo>
                <a:lnTo>
                  <a:pt x="1715973" y="1715998"/>
                </a:lnTo>
                <a:lnTo>
                  <a:pt x="1747347" y="1683186"/>
                </a:lnTo>
                <a:lnTo>
                  <a:pt x="1777227" y="1648985"/>
                </a:lnTo>
                <a:lnTo>
                  <a:pt x="1805561" y="1613450"/>
                </a:lnTo>
                <a:lnTo>
                  <a:pt x="1832296" y="1576631"/>
                </a:lnTo>
                <a:lnTo>
                  <a:pt x="1857380" y="1538582"/>
                </a:lnTo>
                <a:lnTo>
                  <a:pt x="1880760" y="1499355"/>
                </a:lnTo>
                <a:lnTo>
                  <a:pt x="1902383" y="1459004"/>
                </a:lnTo>
                <a:lnTo>
                  <a:pt x="1922197" y="1417580"/>
                </a:lnTo>
                <a:lnTo>
                  <a:pt x="1940149" y="1375137"/>
                </a:lnTo>
                <a:lnTo>
                  <a:pt x="1956186" y="1331727"/>
                </a:lnTo>
                <a:lnTo>
                  <a:pt x="1970256" y="1287403"/>
                </a:lnTo>
                <a:lnTo>
                  <a:pt x="1982305" y="1242217"/>
                </a:lnTo>
                <a:lnTo>
                  <a:pt x="1992282" y="1196222"/>
                </a:lnTo>
                <a:lnTo>
                  <a:pt x="2000134" y="1149470"/>
                </a:lnTo>
                <a:lnTo>
                  <a:pt x="2005807" y="1102015"/>
                </a:lnTo>
                <a:lnTo>
                  <a:pt x="2009250" y="1053909"/>
                </a:lnTo>
                <a:lnTo>
                  <a:pt x="2010409" y="1005204"/>
                </a:lnTo>
                <a:lnTo>
                  <a:pt x="2009250" y="956503"/>
                </a:lnTo>
                <a:lnTo>
                  <a:pt x="2005807" y="908399"/>
                </a:lnTo>
                <a:lnTo>
                  <a:pt x="2000134" y="860946"/>
                </a:lnTo>
                <a:lnTo>
                  <a:pt x="1992282" y="814196"/>
                </a:lnTo>
                <a:lnTo>
                  <a:pt x="1982305" y="768202"/>
                </a:lnTo>
                <a:lnTo>
                  <a:pt x="1970256" y="723018"/>
                </a:lnTo>
                <a:lnTo>
                  <a:pt x="1956186" y="678694"/>
                </a:lnTo>
                <a:lnTo>
                  <a:pt x="1940149" y="635285"/>
                </a:lnTo>
                <a:lnTo>
                  <a:pt x="1922197" y="592842"/>
                </a:lnTo>
                <a:lnTo>
                  <a:pt x="1902383" y="551419"/>
                </a:lnTo>
                <a:lnTo>
                  <a:pt x="1880760" y="511068"/>
                </a:lnTo>
                <a:lnTo>
                  <a:pt x="1857380" y="471841"/>
                </a:lnTo>
                <a:lnTo>
                  <a:pt x="1832296" y="433792"/>
                </a:lnTo>
                <a:lnTo>
                  <a:pt x="1805561" y="396973"/>
                </a:lnTo>
                <a:lnTo>
                  <a:pt x="1777227" y="361436"/>
                </a:lnTo>
                <a:lnTo>
                  <a:pt x="1747347" y="327235"/>
                </a:lnTo>
                <a:lnTo>
                  <a:pt x="1715973" y="294422"/>
                </a:lnTo>
                <a:lnTo>
                  <a:pt x="1683160" y="263050"/>
                </a:lnTo>
                <a:lnTo>
                  <a:pt x="1648958" y="233171"/>
                </a:lnTo>
                <a:lnTo>
                  <a:pt x="1613421" y="204838"/>
                </a:lnTo>
                <a:lnTo>
                  <a:pt x="1576601" y="178104"/>
                </a:lnTo>
                <a:lnTo>
                  <a:pt x="1538551" y="153021"/>
                </a:lnTo>
                <a:lnTo>
                  <a:pt x="1499324" y="129642"/>
                </a:lnTo>
                <a:lnTo>
                  <a:pt x="1458973" y="108020"/>
                </a:lnTo>
                <a:lnTo>
                  <a:pt x="1417549" y="88207"/>
                </a:lnTo>
                <a:lnTo>
                  <a:pt x="1375107" y="70256"/>
                </a:lnTo>
                <a:lnTo>
                  <a:pt x="1331697" y="54220"/>
                </a:lnTo>
                <a:lnTo>
                  <a:pt x="1287374" y="40151"/>
                </a:lnTo>
                <a:lnTo>
                  <a:pt x="1242190" y="28102"/>
                </a:lnTo>
                <a:lnTo>
                  <a:pt x="1196197" y="18125"/>
                </a:lnTo>
                <a:lnTo>
                  <a:pt x="1149448" y="10274"/>
                </a:lnTo>
                <a:lnTo>
                  <a:pt x="1101997" y="4601"/>
                </a:lnTo>
                <a:lnTo>
                  <a:pt x="1053894" y="1159"/>
                </a:lnTo>
                <a:lnTo>
                  <a:pt x="1005194" y="0"/>
                </a:lnTo>
                <a:close/>
              </a:path>
            </a:pathLst>
          </a:custGeom>
          <a:solidFill>
            <a:srgbClr val="517CBE"/>
          </a:solidFill>
        </p:spPr>
        <p:txBody>
          <a:bodyPr wrap="square" lIns="0" tIns="0" rIns="0" bIns="0" rtlCol="0"/>
          <a:lstStyle/>
          <a:p>
            <a:endParaRPr sz="1092"/>
          </a:p>
        </p:txBody>
      </p:sp>
      <p:sp>
        <p:nvSpPr>
          <p:cNvPr id="8" name="object 8"/>
          <p:cNvSpPr/>
          <p:nvPr/>
        </p:nvSpPr>
        <p:spPr>
          <a:xfrm>
            <a:off x="4431401" y="1244494"/>
            <a:ext cx="294189" cy="609942"/>
          </a:xfrm>
          <a:custGeom>
            <a:avLst/>
            <a:gdLst/>
            <a:ahLst/>
            <a:cxnLst/>
            <a:rect l="l" t="t" r="r" b="b"/>
            <a:pathLst>
              <a:path w="485140" h="1005839">
                <a:moveTo>
                  <a:pt x="298713" y="482812"/>
                </a:moveTo>
                <a:lnTo>
                  <a:pt x="103923" y="482812"/>
                </a:lnTo>
                <a:lnTo>
                  <a:pt x="103923" y="1005225"/>
                </a:lnTo>
                <a:lnTo>
                  <a:pt x="298713" y="1005225"/>
                </a:lnTo>
                <a:lnTo>
                  <a:pt x="298713" y="482812"/>
                </a:lnTo>
                <a:close/>
              </a:path>
              <a:path w="485140" h="1005839">
                <a:moveTo>
                  <a:pt x="464436" y="332419"/>
                </a:moveTo>
                <a:lnTo>
                  <a:pt x="0" y="332419"/>
                </a:lnTo>
                <a:lnTo>
                  <a:pt x="0" y="482812"/>
                </a:lnTo>
                <a:lnTo>
                  <a:pt x="452855" y="482812"/>
                </a:lnTo>
                <a:lnTo>
                  <a:pt x="464436" y="332419"/>
                </a:lnTo>
                <a:close/>
              </a:path>
              <a:path w="485140" h="1005839">
                <a:moveTo>
                  <a:pt x="298713" y="0"/>
                </a:moveTo>
                <a:lnTo>
                  <a:pt x="244357" y="5486"/>
                </a:lnTo>
                <a:lnTo>
                  <a:pt x="200664" y="20933"/>
                </a:lnTo>
                <a:lnTo>
                  <a:pt x="165664" y="44827"/>
                </a:lnTo>
                <a:lnTo>
                  <a:pt x="137388" y="75652"/>
                </a:lnTo>
                <a:lnTo>
                  <a:pt x="118514" y="111675"/>
                </a:lnTo>
                <a:lnTo>
                  <a:pt x="108526" y="152787"/>
                </a:lnTo>
                <a:lnTo>
                  <a:pt x="104603" y="194269"/>
                </a:lnTo>
                <a:lnTo>
                  <a:pt x="103923" y="231406"/>
                </a:lnTo>
                <a:lnTo>
                  <a:pt x="103923" y="332419"/>
                </a:lnTo>
                <a:lnTo>
                  <a:pt x="298713" y="332419"/>
                </a:lnTo>
                <a:lnTo>
                  <a:pt x="298713" y="215030"/>
                </a:lnTo>
                <a:lnTo>
                  <a:pt x="304999" y="189400"/>
                </a:lnTo>
                <a:lnTo>
                  <a:pt x="321860" y="172424"/>
                </a:lnTo>
                <a:lnTo>
                  <a:pt x="346302" y="163025"/>
                </a:lnTo>
                <a:lnTo>
                  <a:pt x="375328" y="160131"/>
                </a:lnTo>
                <a:lnTo>
                  <a:pt x="461155" y="160131"/>
                </a:lnTo>
                <a:lnTo>
                  <a:pt x="485011" y="18690"/>
                </a:lnTo>
                <a:lnTo>
                  <a:pt x="474337" y="15770"/>
                </a:lnTo>
                <a:lnTo>
                  <a:pt x="441023" y="9345"/>
                </a:lnTo>
                <a:lnTo>
                  <a:pt x="383128" y="2920"/>
                </a:lnTo>
                <a:lnTo>
                  <a:pt x="298713" y="0"/>
                </a:lnTo>
                <a:close/>
              </a:path>
              <a:path w="485140" h="1005839">
                <a:moveTo>
                  <a:pt x="461155" y="160131"/>
                </a:moveTo>
                <a:lnTo>
                  <a:pt x="375328" y="160131"/>
                </a:lnTo>
                <a:lnTo>
                  <a:pt x="399360" y="160326"/>
                </a:lnTo>
                <a:lnTo>
                  <a:pt x="416090" y="161696"/>
                </a:lnTo>
                <a:lnTo>
                  <a:pt x="433369" y="165414"/>
                </a:lnTo>
                <a:lnTo>
                  <a:pt x="459043" y="172654"/>
                </a:lnTo>
                <a:lnTo>
                  <a:pt x="461155" y="160131"/>
                </a:lnTo>
                <a:close/>
              </a:path>
            </a:pathLst>
          </a:custGeom>
          <a:solidFill>
            <a:srgbClr val="FFFFFF"/>
          </a:solidFill>
        </p:spPr>
        <p:txBody>
          <a:bodyPr wrap="square" lIns="0" tIns="0" rIns="0" bIns="0" rtlCol="0"/>
          <a:lstStyle/>
          <a:p>
            <a:endParaRPr sz="1092"/>
          </a:p>
        </p:txBody>
      </p:sp>
      <p:sp>
        <p:nvSpPr>
          <p:cNvPr id="16" name="object 16"/>
          <p:cNvSpPr txBox="1"/>
          <p:nvPr/>
        </p:nvSpPr>
        <p:spPr>
          <a:xfrm>
            <a:off x="5391073" y="880474"/>
            <a:ext cx="6358734" cy="4620595"/>
          </a:xfrm>
          <a:prstGeom prst="rect">
            <a:avLst/>
          </a:prstGeom>
        </p:spPr>
        <p:txBody>
          <a:bodyPr vert="horz" wrap="square" lIns="0" tIns="105508" rIns="0" bIns="0" rtlCol="0">
            <a:spAutoFit/>
          </a:bodyPr>
          <a:lstStyle/>
          <a:p>
            <a:pPr marL="104352" marR="3081">
              <a:lnSpc>
                <a:spcPts val="4348"/>
              </a:lnSpc>
              <a:spcBef>
                <a:spcPts val="831"/>
              </a:spcBef>
            </a:pPr>
            <a:r>
              <a:rPr sz="4245" spc="-127" dirty="0">
                <a:solidFill>
                  <a:srgbClr val="FFFFFF"/>
                </a:solidFill>
                <a:latin typeface="DejaVu Serif"/>
                <a:cs typeface="DejaVu Serif"/>
              </a:rPr>
              <a:t>Ge</a:t>
            </a:r>
            <a:r>
              <a:rPr lang="en-US" sz="4245" spc="-127" dirty="0">
                <a:solidFill>
                  <a:srgbClr val="FFFFFF"/>
                </a:solidFill>
                <a:latin typeface="DejaVu Sans"/>
                <a:cs typeface="DejaVu Sans"/>
              </a:rPr>
              <a:t>tt</a:t>
            </a:r>
            <a:r>
              <a:rPr sz="4245" spc="-127" dirty="0">
                <a:solidFill>
                  <a:srgbClr val="FFFFFF"/>
                </a:solidFill>
                <a:latin typeface="DejaVu Serif"/>
                <a:cs typeface="DejaVu Serif"/>
              </a:rPr>
              <a:t>ing </a:t>
            </a:r>
            <a:r>
              <a:rPr sz="4245" spc="-248" dirty="0">
                <a:solidFill>
                  <a:srgbClr val="FFFFFF"/>
                </a:solidFill>
                <a:latin typeface="DejaVu Serif"/>
                <a:cs typeface="DejaVu Serif"/>
              </a:rPr>
              <a:t>Started </a:t>
            </a:r>
            <a:r>
              <a:rPr sz="4245" spc="-79" dirty="0">
                <a:solidFill>
                  <a:srgbClr val="FFFFFF"/>
                </a:solidFill>
                <a:latin typeface="DejaVu Serif"/>
                <a:cs typeface="DejaVu Serif"/>
              </a:rPr>
              <a:t>with  </a:t>
            </a:r>
            <a:r>
              <a:rPr sz="4245" spc="-215" dirty="0">
                <a:solidFill>
                  <a:srgbClr val="FFFFFF"/>
                </a:solidFill>
                <a:latin typeface="DejaVu Serif"/>
                <a:cs typeface="DejaVu Serif"/>
              </a:rPr>
              <a:t>Scouting </a:t>
            </a:r>
            <a:r>
              <a:rPr sz="4245" spc="-106" dirty="0">
                <a:solidFill>
                  <a:srgbClr val="FFFFFF"/>
                </a:solidFill>
                <a:latin typeface="DejaVu Serif"/>
                <a:cs typeface="DejaVu Serif"/>
              </a:rPr>
              <a:t>on</a:t>
            </a:r>
            <a:r>
              <a:rPr sz="4245" spc="-564" dirty="0">
                <a:solidFill>
                  <a:srgbClr val="FFFFFF"/>
                </a:solidFill>
                <a:latin typeface="DejaVu Serif"/>
                <a:cs typeface="DejaVu Serif"/>
              </a:rPr>
              <a:t> </a:t>
            </a:r>
            <a:r>
              <a:rPr sz="4245" spc="-312" dirty="0">
                <a:solidFill>
                  <a:srgbClr val="FFFFFF"/>
                </a:solidFill>
                <a:latin typeface="DejaVu Serif"/>
                <a:cs typeface="DejaVu Serif"/>
              </a:rPr>
              <a:t>Facebook</a:t>
            </a:r>
            <a:endParaRPr sz="4245" dirty="0">
              <a:latin typeface="DejaVu Serif"/>
              <a:cs typeface="DejaVu Serif"/>
            </a:endParaRPr>
          </a:p>
          <a:p>
            <a:pPr marL="194842" marR="45438" indent="-194842">
              <a:lnSpc>
                <a:spcPts val="2001"/>
              </a:lnSpc>
              <a:spcBef>
                <a:spcPts val="2589"/>
              </a:spcBef>
              <a:buSzPct val="74576"/>
              <a:buChar char="•"/>
              <a:tabLst>
                <a:tab pos="194842" algn="l"/>
              </a:tabLst>
            </a:pPr>
            <a:r>
              <a:rPr sz="1789" spc="-39" dirty="0">
                <a:solidFill>
                  <a:srgbClr val="FFFFFF"/>
                </a:solidFill>
                <a:latin typeface="Arial"/>
                <a:cs typeface="Arial"/>
              </a:rPr>
              <a:t>You</a:t>
            </a:r>
            <a:r>
              <a:rPr sz="1789" spc="-52" dirty="0">
                <a:solidFill>
                  <a:srgbClr val="FFFFFF"/>
                </a:solidFill>
                <a:latin typeface="Arial"/>
                <a:cs typeface="Arial"/>
              </a:rPr>
              <a:t> </a:t>
            </a:r>
            <a:r>
              <a:rPr sz="1789" spc="67" dirty="0">
                <a:solidFill>
                  <a:srgbClr val="FFFFFF"/>
                </a:solidFill>
                <a:latin typeface="Arial"/>
                <a:cs typeface="Arial"/>
              </a:rPr>
              <a:t>need</a:t>
            </a:r>
            <a:r>
              <a:rPr sz="1789" spc="-49" dirty="0">
                <a:solidFill>
                  <a:srgbClr val="FFFFFF"/>
                </a:solidFill>
                <a:latin typeface="Arial"/>
                <a:cs typeface="Arial"/>
              </a:rPr>
              <a:t> </a:t>
            </a:r>
            <a:r>
              <a:rPr sz="1789" spc="88" dirty="0">
                <a:solidFill>
                  <a:srgbClr val="FFFFFF"/>
                </a:solidFill>
                <a:latin typeface="Arial"/>
                <a:cs typeface="Arial"/>
              </a:rPr>
              <a:t>to</a:t>
            </a:r>
            <a:r>
              <a:rPr sz="1789" spc="-49" dirty="0">
                <a:solidFill>
                  <a:srgbClr val="FFFFFF"/>
                </a:solidFill>
                <a:latin typeface="Arial"/>
                <a:cs typeface="Arial"/>
              </a:rPr>
              <a:t> </a:t>
            </a:r>
            <a:r>
              <a:rPr sz="1789" b="1" u="heavy" spc="-24" dirty="0">
                <a:solidFill>
                  <a:srgbClr val="FFFFFF"/>
                </a:solidFill>
                <a:uFill>
                  <a:solidFill>
                    <a:srgbClr val="FFFFFF"/>
                  </a:solidFill>
                </a:uFill>
                <a:latin typeface="Arial"/>
                <a:cs typeface="Arial"/>
              </a:rPr>
              <a:t>create</a:t>
            </a:r>
            <a:r>
              <a:rPr sz="1789" b="1" u="heavy" spc="-49" dirty="0">
                <a:solidFill>
                  <a:srgbClr val="FFFFFF"/>
                </a:solidFill>
                <a:uFill>
                  <a:solidFill>
                    <a:srgbClr val="FFFFFF"/>
                  </a:solidFill>
                </a:uFill>
                <a:latin typeface="Arial"/>
                <a:cs typeface="Arial"/>
              </a:rPr>
              <a:t> </a:t>
            </a:r>
            <a:r>
              <a:rPr sz="1789" b="1" u="heavy" spc="-6" dirty="0">
                <a:solidFill>
                  <a:srgbClr val="FFFFFF"/>
                </a:solidFill>
                <a:uFill>
                  <a:solidFill>
                    <a:srgbClr val="FFFFFF"/>
                  </a:solidFill>
                </a:uFill>
                <a:latin typeface="Arial"/>
                <a:cs typeface="Arial"/>
              </a:rPr>
              <a:t>a</a:t>
            </a:r>
            <a:r>
              <a:rPr sz="1789" b="1" u="heavy" spc="-49" dirty="0">
                <a:solidFill>
                  <a:srgbClr val="FFFFFF"/>
                </a:solidFill>
                <a:uFill>
                  <a:solidFill>
                    <a:srgbClr val="FFFFFF"/>
                  </a:solidFill>
                </a:uFill>
                <a:latin typeface="Arial"/>
                <a:cs typeface="Arial"/>
              </a:rPr>
              <a:t> </a:t>
            </a:r>
            <a:r>
              <a:rPr sz="1789" b="1" u="heavy" spc="-24" dirty="0">
                <a:solidFill>
                  <a:srgbClr val="FFFFFF"/>
                </a:solidFill>
                <a:uFill>
                  <a:solidFill>
                    <a:srgbClr val="FFFFFF"/>
                  </a:solidFill>
                </a:uFill>
                <a:latin typeface="Arial"/>
                <a:cs typeface="Arial"/>
              </a:rPr>
              <a:t>Facebook</a:t>
            </a:r>
            <a:r>
              <a:rPr sz="1789" b="1" u="heavy" spc="-49" dirty="0">
                <a:solidFill>
                  <a:srgbClr val="FFFFFF"/>
                </a:solidFill>
                <a:uFill>
                  <a:solidFill>
                    <a:srgbClr val="FFFFFF"/>
                  </a:solidFill>
                </a:uFill>
                <a:latin typeface="Arial"/>
                <a:cs typeface="Arial"/>
              </a:rPr>
              <a:t> </a:t>
            </a:r>
            <a:r>
              <a:rPr sz="1789" b="1" u="heavy" spc="-61" dirty="0">
                <a:solidFill>
                  <a:srgbClr val="FFFFFF"/>
                </a:solidFill>
                <a:uFill>
                  <a:solidFill>
                    <a:srgbClr val="FFFFFF"/>
                  </a:solidFill>
                </a:uFill>
                <a:latin typeface="Arial"/>
                <a:cs typeface="Arial"/>
              </a:rPr>
              <a:t>“Page.”</a:t>
            </a:r>
            <a:r>
              <a:rPr sz="1789" b="1" spc="-91" dirty="0">
                <a:solidFill>
                  <a:srgbClr val="FFFFFF"/>
                </a:solidFill>
                <a:latin typeface="Arial"/>
                <a:cs typeface="Arial"/>
              </a:rPr>
              <a:t> </a:t>
            </a:r>
            <a:r>
              <a:rPr sz="1789" spc="-24" dirty="0">
                <a:solidFill>
                  <a:srgbClr val="FFFFFF"/>
                </a:solidFill>
                <a:latin typeface="Arial"/>
                <a:cs typeface="Arial"/>
              </a:rPr>
              <a:t>This</a:t>
            </a:r>
            <a:r>
              <a:rPr sz="1789" spc="-49" dirty="0">
                <a:solidFill>
                  <a:srgbClr val="FFFFFF"/>
                </a:solidFill>
                <a:latin typeface="Arial"/>
                <a:cs typeface="Arial"/>
              </a:rPr>
              <a:t> </a:t>
            </a:r>
            <a:r>
              <a:rPr sz="1789" spc="52" dirty="0">
                <a:solidFill>
                  <a:srgbClr val="FFFFFF"/>
                </a:solidFill>
                <a:latin typeface="Arial"/>
                <a:cs typeface="Arial"/>
              </a:rPr>
              <a:t>part</a:t>
            </a:r>
            <a:r>
              <a:rPr sz="1789" spc="-49" dirty="0">
                <a:solidFill>
                  <a:srgbClr val="FFFFFF"/>
                </a:solidFill>
                <a:latin typeface="Arial"/>
                <a:cs typeface="Arial"/>
              </a:rPr>
              <a:t> </a:t>
            </a:r>
            <a:r>
              <a:rPr sz="1789" spc="67" dirty="0">
                <a:solidFill>
                  <a:srgbClr val="FFFFFF"/>
                </a:solidFill>
                <a:latin typeface="Arial"/>
                <a:cs typeface="Arial"/>
              </a:rPr>
              <a:t>of  </a:t>
            </a:r>
            <a:r>
              <a:rPr sz="1789" spc="27" dirty="0">
                <a:solidFill>
                  <a:srgbClr val="FFFFFF"/>
                </a:solidFill>
                <a:latin typeface="Arial"/>
                <a:cs typeface="Arial"/>
              </a:rPr>
              <a:t>Facebook</a:t>
            </a:r>
            <a:r>
              <a:rPr sz="1789" spc="-55" dirty="0">
                <a:solidFill>
                  <a:srgbClr val="FFFFFF"/>
                </a:solidFill>
                <a:latin typeface="Arial"/>
                <a:cs typeface="Arial"/>
              </a:rPr>
              <a:t> </a:t>
            </a:r>
            <a:r>
              <a:rPr sz="1789" spc="-24" dirty="0">
                <a:solidFill>
                  <a:srgbClr val="FFFFFF"/>
                </a:solidFill>
                <a:latin typeface="Arial"/>
                <a:cs typeface="Arial"/>
              </a:rPr>
              <a:t>is</a:t>
            </a:r>
            <a:r>
              <a:rPr sz="1789" spc="-52" dirty="0">
                <a:solidFill>
                  <a:srgbClr val="FFFFFF"/>
                </a:solidFill>
                <a:latin typeface="Arial"/>
                <a:cs typeface="Arial"/>
              </a:rPr>
              <a:t> </a:t>
            </a:r>
            <a:r>
              <a:rPr sz="1789" spc="45" dirty="0">
                <a:solidFill>
                  <a:srgbClr val="FFFFFF"/>
                </a:solidFill>
                <a:latin typeface="Arial"/>
                <a:cs typeface="Arial"/>
              </a:rPr>
              <a:t>your</a:t>
            </a:r>
            <a:r>
              <a:rPr sz="1789" spc="-52" dirty="0">
                <a:solidFill>
                  <a:srgbClr val="FFFFFF"/>
                </a:solidFill>
                <a:latin typeface="Arial"/>
                <a:cs typeface="Arial"/>
              </a:rPr>
              <a:t> </a:t>
            </a:r>
            <a:r>
              <a:rPr sz="1789" spc="67" dirty="0">
                <a:solidFill>
                  <a:srgbClr val="FFFFFF"/>
                </a:solidFill>
                <a:latin typeface="Arial"/>
                <a:cs typeface="Arial"/>
              </a:rPr>
              <a:t>own</a:t>
            </a:r>
            <a:r>
              <a:rPr sz="1789" spc="-52" dirty="0">
                <a:solidFill>
                  <a:srgbClr val="FFFFFF"/>
                </a:solidFill>
                <a:latin typeface="Arial"/>
                <a:cs typeface="Arial"/>
              </a:rPr>
              <a:t> </a:t>
            </a:r>
            <a:r>
              <a:rPr sz="1789" spc="39" dirty="0">
                <a:solidFill>
                  <a:srgbClr val="FFFFFF"/>
                </a:solidFill>
                <a:latin typeface="Arial"/>
                <a:cs typeface="Arial"/>
              </a:rPr>
              <a:t>personal</a:t>
            </a:r>
            <a:r>
              <a:rPr sz="1789" spc="-52" dirty="0">
                <a:solidFill>
                  <a:srgbClr val="FFFFFF"/>
                </a:solidFill>
                <a:latin typeface="Arial"/>
                <a:cs typeface="Arial"/>
              </a:rPr>
              <a:t> </a:t>
            </a:r>
            <a:r>
              <a:rPr sz="1789" spc="27" dirty="0">
                <a:solidFill>
                  <a:srgbClr val="FFFFFF"/>
                </a:solidFill>
                <a:latin typeface="Arial"/>
                <a:cs typeface="Arial"/>
              </a:rPr>
              <a:t>Facebook</a:t>
            </a:r>
            <a:r>
              <a:rPr sz="1789" spc="-52" dirty="0">
                <a:solidFill>
                  <a:srgbClr val="FFFFFF"/>
                </a:solidFill>
                <a:latin typeface="Arial"/>
                <a:cs typeface="Arial"/>
              </a:rPr>
              <a:t> </a:t>
            </a:r>
            <a:r>
              <a:rPr sz="1789" spc="52" dirty="0">
                <a:solidFill>
                  <a:srgbClr val="FFFFFF"/>
                </a:solidFill>
                <a:latin typeface="Arial"/>
                <a:cs typeface="Arial"/>
              </a:rPr>
              <a:t>profile.</a:t>
            </a:r>
            <a:endParaRPr sz="1789" dirty="0">
              <a:latin typeface="Arial"/>
              <a:cs typeface="Arial"/>
            </a:endParaRPr>
          </a:p>
          <a:p>
            <a:pPr marL="194842" marR="45823" indent="-194842">
              <a:lnSpc>
                <a:spcPts val="2001"/>
              </a:lnSpc>
              <a:spcBef>
                <a:spcPts val="1998"/>
              </a:spcBef>
              <a:buSzPct val="74576"/>
              <a:buChar char="•"/>
              <a:tabLst>
                <a:tab pos="194842" algn="l"/>
              </a:tabLst>
            </a:pPr>
            <a:r>
              <a:rPr sz="1789" spc="27" dirty="0">
                <a:solidFill>
                  <a:srgbClr val="FFFFFF"/>
                </a:solidFill>
                <a:latin typeface="Arial"/>
                <a:cs typeface="Arial"/>
              </a:rPr>
              <a:t>Facebook </a:t>
            </a:r>
            <a:r>
              <a:rPr sz="1789" spc="-3" dirty="0">
                <a:solidFill>
                  <a:srgbClr val="FFFFFF"/>
                </a:solidFill>
                <a:latin typeface="Arial"/>
                <a:cs typeface="Arial"/>
              </a:rPr>
              <a:t>makes </a:t>
            </a:r>
            <a:r>
              <a:rPr sz="1789" spc="21" dirty="0">
                <a:solidFill>
                  <a:srgbClr val="FFFFFF"/>
                </a:solidFill>
                <a:latin typeface="Arial"/>
                <a:cs typeface="Arial"/>
              </a:rPr>
              <a:t>this </a:t>
            </a:r>
            <a:r>
              <a:rPr sz="1789" spc="15" dirty="0">
                <a:solidFill>
                  <a:srgbClr val="FFFFFF"/>
                </a:solidFill>
                <a:latin typeface="Arial"/>
                <a:cs typeface="Arial"/>
              </a:rPr>
              <a:t>process </a:t>
            </a:r>
            <a:r>
              <a:rPr sz="1789" spc="-67" dirty="0">
                <a:solidFill>
                  <a:srgbClr val="FFFFFF"/>
                </a:solidFill>
                <a:latin typeface="Arial"/>
                <a:cs typeface="Arial"/>
              </a:rPr>
              <a:t>as </a:t>
            </a:r>
            <a:r>
              <a:rPr sz="1789" spc="49" dirty="0">
                <a:solidFill>
                  <a:srgbClr val="FFFFFF"/>
                </a:solidFill>
                <a:latin typeface="Arial"/>
                <a:cs typeface="Arial"/>
              </a:rPr>
              <a:t>simple</a:t>
            </a:r>
            <a:r>
              <a:rPr sz="1789" spc="-270" dirty="0">
                <a:solidFill>
                  <a:srgbClr val="FFFFFF"/>
                </a:solidFill>
                <a:latin typeface="Arial"/>
                <a:cs typeface="Arial"/>
              </a:rPr>
              <a:t> </a:t>
            </a:r>
            <a:r>
              <a:rPr sz="1789" spc="-67" dirty="0">
                <a:solidFill>
                  <a:srgbClr val="FFFFFF"/>
                </a:solidFill>
                <a:latin typeface="Arial"/>
                <a:cs typeface="Arial"/>
              </a:rPr>
              <a:t>as </a:t>
            </a:r>
            <a:r>
              <a:rPr sz="1789" spc="42" dirty="0">
                <a:solidFill>
                  <a:srgbClr val="FFFFFF"/>
                </a:solidFill>
                <a:latin typeface="Arial"/>
                <a:cs typeface="Arial"/>
              </a:rPr>
              <a:t>possible  </a:t>
            </a:r>
            <a:r>
              <a:rPr sz="1789" spc="67" dirty="0">
                <a:solidFill>
                  <a:srgbClr val="FFFFFF"/>
                </a:solidFill>
                <a:latin typeface="Arial"/>
                <a:cs typeface="Arial"/>
              </a:rPr>
              <a:t>by </a:t>
            </a:r>
            <a:r>
              <a:rPr sz="1789" spc="49" dirty="0">
                <a:solidFill>
                  <a:srgbClr val="FFFFFF"/>
                </a:solidFill>
                <a:latin typeface="Arial"/>
                <a:cs typeface="Arial"/>
              </a:rPr>
              <a:t>walking </a:t>
            </a:r>
            <a:r>
              <a:rPr sz="1789" spc="45" dirty="0">
                <a:solidFill>
                  <a:srgbClr val="FFFFFF"/>
                </a:solidFill>
                <a:latin typeface="Arial"/>
                <a:cs typeface="Arial"/>
              </a:rPr>
              <a:t>you </a:t>
            </a:r>
            <a:r>
              <a:rPr sz="1789" spc="69" dirty="0">
                <a:solidFill>
                  <a:srgbClr val="FFFFFF"/>
                </a:solidFill>
                <a:latin typeface="Arial"/>
                <a:cs typeface="Arial"/>
              </a:rPr>
              <a:t>through </a:t>
            </a:r>
            <a:r>
              <a:rPr sz="1789" b="1" spc="-18" dirty="0">
                <a:solidFill>
                  <a:srgbClr val="FFFFFF"/>
                </a:solidFill>
                <a:latin typeface="Arial"/>
                <a:cs typeface="Arial"/>
              </a:rPr>
              <a:t>easy-to-follow </a:t>
            </a:r>
            <a:r>
              <a:rPr sz="1789" b="1" spc="-36" dirty="0">
                <a:solidFill>
                  <a:srgbClr val="FFFFFF"/>
                </a:solidFill>
                <a:latin typeface="Arial"/>
                <a:cs typeface="Arial"/>
              </a:rPr>
              <a:t>directions  </a:t>
            </a:r>
            <a:r>
              <a:rPr sz="1789" spc="55" dirty="0">
                <a:solidFill>
                  <a:srgbClr val="FFFFFF"/>
                </a:solidFill>
                <a:latin typeface="Arial"/>
                <a:cs typeface="Arial"/>
              </a:rPr>
              <a:t>and</a:t>
            </a:r>
            <a:r>
              <a:rPr sz="1789" spc="-52" dirty="0">
                <a:solidFill>
                  <a:srgbClr val="FFFFFF"/>
                </a:solidFill>
                <a:latin typeface="Arial"/>
                <a:cs typeface="Arial"/>
              </a:rPr>
              <a:t> </a:t>
            </a:r>
            <a:r>
              <a:rPr sz="1789" spc="36" dirty="0">
                <a:solidFill>
                  <a:srgbClr val="FFFFFF"/>
                </a:solidFill>
                <a:latin typeface="Arial"/>
                <a:cs typeface="Arial"/>
              </a:rPr>
              <a:t>descriptions.</a:t>
            </a:r>
            <a:endParaRPr sz="1789" dirty="0">
              <a:latin typeface="Arial"/>
              <a:cs typeface="Arial"/>
            </a:endParaRPr>
          </a:p>
          <a:p>
            <a:pPr marL="194842" marR="74317" indent="-194842">
              <a:lnSpc>
                <a:spcPts val="2001"/>
              </a:lnSpc>
              <a:spcBef>
                <a:spcPts val="1995"/>
              </a:spcBef>
              <a:buSzPct val="74576"/>
              <a:buChar char="•"/>
              <a:tabLst>
                <a:tab pos="194842" algn="l"/>
              </a:tabLst>
            </a:pPr>
            <a:r>
              <a:rPr sz="1789" spc="27" dirty="0">
                <a:solidFill>
                  <a:srgbClr val="FFFFFF"/>
                </a:solidFill>
                <a:latin typeface="Arial"/>
                <a:cs typeface="Arial"/>
              </a:rPr>
              <a:t>Invite</a:t>
            </a:r>
            <a:r>
              <a:rPr sz="1789" spc="-52" dirty="0">
                <a:solidFill>
                  <a:srgbClr val="FFFFFF"/>
                </a:solidFill>
                <a:latin typeface="Arial"/>
                <a:cs typeface="Arial"/>
              </a:rPr>
              <a:t> </a:t>
            </a:r>
            <a:r>
              <a:rPr sz="1789" spc="45" dirty="0">
                <a:solidFill>
                  <a:srgbClr val="FFFFFF"/>
                </a:solidFill>
                <a:latin typeface="Arial"/>
                <a:cs typeface="Arial"/>
              </a:rPr>
              <a:t>your</a:t>
            </a:r>
            <a:r>
              <a:rPr sz="1789" spc="-52" dirty="0">
                <a:solidFill>
                  <a:srgbClr val="FFFFFF"/>
                </a:solidFill>
                <a:latin typeface="Arial"/>
                <a:cs typeface="Arial"/>
              </a:rPr>
              <a:t> </a:t>
            </a:r>
            <a:r>
              <a:rPr sz="1789" spc="36" dirty="0">
                <a:solidFill>
                  <a:srgbClr val="FFFFFF"/>
                </a:solidFill>
                <a:latin typeface="Arial"/>
                <a:cs typeface="Arial"/>
              </a:rPr>
              <a:t>Scouting</a:t>
            </a:r>
            <a:r>
              <a:rPr sz="1789" spc="-52" dirty="0">
                <a:solidFill>
                  <a:srgbClr val="FFFFFF"/>
                </a:solidFill>
                <a:latin typeface="Arial"/>
                <a:cs typeface="Arial"/>
              </a:rPr>
              <a:t> </a:t>
            </a:r>
            <a:r>
              <a:rPr sz="1789" spc="58" dirty="0">
                <a:solidFill>
                  <a:srgbClr val="FFFFFF"/>
                </a:solidFill>
                <a:latin typeface="Arial"/>
                <a:cs typeface="Arial"/>
              </a:rPr>
              <a:t>community</a:t>
            </a:r>
            <a:r>
              <a:rPr sz="1789" spc="-52" dirty="0">
                <a:solidFill>
                  <a:srgbClr val="FFFFFF"/>
                </a:solidFill>
                <a:latin typeface="Arial"/>
                <a:cs typeface="Arial"/>
              </a:rPr>
              <a:t> </a:t>
            </a:r>
            <a:r>
              <a:rPr sz="1789" spc="88" dirty="0">
                <a:solidFill>
                  <a:srgbClr val="FFFFFF"/>
                </a:solidFill>
                <a:latin typeface="Arial"/>
                <a:cs typeface="Arial"/>
              </a:rPr>
              <a:t>to</a:t>
            </a:r>
            <a:r>
              <a:rPr sz="1789" spc="-52" dirty="0">
                <a:solidFill>
                  <a:srgbClr val="FFFFFF"/>
                </a:solidFill>
                <a:latin typeface="Arial"/>
                <a:cs typeface="Arial"/>
              </a:rPr>
              <a:t> </a:t>
            </a:r>
            <a:r>
              <a:rPr sz="1789" spc="33" dirty="0">
                <a:solidFill>
                  <a:srgbClr val="FFFFFF"/>
                </a:solidFill>
                <a:latin typeface="Arial"/>
                <a:cs typeface="Arial"/>
              </a:rPr>
              <a:t>“Like”</a:t>
            </a:r>
            <a:r>
              <a:rPr sz="1789" spc="-49" dirty="0">
                <a:solidFill>
                  <a:srgbClr val="FFFFFF"/>
                </a:solidFill>
                <a:latin typeface="Arial"/>
                <a:cs typeface="Arial"/>
              </a:rPr>
              <a:t> </a:t>
            </a:r>
            <a:r>
              <a:rPr sz="1789" spc="52" dirty="0">
                <a:solidFill>
                  <a:srgbClr val="FFFFFF"/>
                </a:solidFill>
                <a:latin typeface="Arial"/>
                <a:cs typeface="Arial"/>
              </a:rPr>
              <a:t>the</a:t>
            </a:r>
            <a:r>
              <a:rPr sz="1789" spc="-52" dirty="0">
                <a:solidFill>
                  <a:srgbClr val="FFFFFF"/>
                </a:solidFill>
                <a:latin typeface="Arial"/>
                <a:cs typeface="Arial"/>
              </a:rPr>
              <a:t> </a:t>
            </a:r>
            <a:r>
              <a:rPr sz="1789" spc="52" dirty="0">
                <a:solidFill>
                  <a:srgbClr val="FFFFFF"/>
                </a:solidFill>
                <a:latin typeface="Arial"/>
                <a:cs typeface="Arial"/>
              </a:rPr>
              <a:t>page,</a:t>
            </a:r>
            <a:r>
              <a:rPr lang="en-US" sz="1789" spc="52" dirty="0">
                <a:solidFill>
                  <a:srgbClr val="FFFFFF"/>
                </a:solidFill>
                <a:latin typeface="Arial"/>
                <a:cs typeface="Arial"/>
              </a:rPr>
              <a:t> </a:t>
            </a:r>
            <a:r>
              <a:rPr sz="1789" spc="55" dirty="0">
                <a:solidFill>
                  <a:srgbClr val="FFFFFF"/>
                </a:solidFill>
                <a:latin typeface="Arial"/>
                <a:cs typeface="Arial"/>
              </a:rPr>
              <a:t>and</a:t>
            </a:r>
            <a:r>
              <a:rPr sz="1789" spc="-52" dirty="0">
                <a:solidFill>
                  <a:srgbClr val="FFFFFF"/>
                </a:solidFill>
                <a:latin typeface="Arial"/>
                <a:cs typeface="Arial"/>
              </a:rPr>
              <a:t> </a:t>
            </a:r>
            <a:r>
              <a:rPr sz="1789" spc="9" dirty="0">
                <a:solidFill>
                  <a:srgbClr val="FFFFFF"/>
                </a:solidFill>
                <a:latin typeface="Arial"/>
                <a:cs typeface="Arial"/>
              </a:rPr>
              <a:t>start</a:t>
            </a:r>
            <a:r>
              <a:rPr sz="1789" spc="-49" dirty="0">
                <a:solidFill>
                  <a:srgbClr val="FFFFFF"/>
                </a:solidFill>
                <a:latin typeface="Arial"/>
                <a:cs typeface="Arial"/>
              </a:rPr>
              <a:t> </a:t>
            </a:r>
            <a:r>
              <a:rPr sz="1789" spc="76" dirty="0">
                <a:solidFill>
                  <a:srgbClr val="FFFFFF"/>
                </a:solidFill>
                <a:latin typeface="Arial"/>
                <a:cs typeface="Arial"/>
              </a:rPr>
              <a:t>populating</a:t>
            </a:r>
            <a:r>
              <a:rPr sz="1789" spc="-49" dirty="0">
                <a:solidFill>
                  <a:srgbClr val="FFFFFF"/>
                </a:solidFill>
                <a:latin typeface="Arial"/>
                <a:cs typeface="Arial"/>
              </a:rPr>
              <a:t> </a:t>
            </a:r>
            <a:r>
              <a:rPr sz="1789" spc="61" dirty="0">
                <a:solidFill>
                  <a:srgbClr val="FFFFFF"/>
                </a:solidFill>
                <a:latin typeface="Arial"/>
                <a:cs typeface="Arial"/>
              </a:rPr>
              <a:t>it</a:t>
            </a:r>
            <a:r>
              <a:rPr sz="1789" spc="-52" dirty="0">
                <a:solidFill>
                  <a:srgbClr val="FFFFFF"/>
                </a:solidFill>
                <a:latin typeface="Arial"/>
                <a:cs typeface="Arial"/>
              </a:rPr>
              <a:t> </a:t>
            </a:r>
            <a:r>
              <a:rPr sz="1789" spc="58" dirty="0">
                <a:solidFill>
                  <a:srgbClr val="FFFFFF"/>
                </a:solidFill>
                <a:latin typeface="Arial"/>
                <a:cs typeface="Arial"/>
              </a:rPr>
              <a:t>with</a:t>
            </a:r>
            <a:r>
              <a:rPr sz="1789" spc="-49" dirty="0">
                <a:solidFill>
                  <a:srgbClr val="FFFFFF"/>
                </a:solidFill>
                <a:latin typeface="Arial"/>
                <a:cs typeface="Arial"/>
              </a:rPr>
              <a:t> </a:t>
            </a:r>
            <a:r>
              <a:rPr sz="1789" spc="45" dirty="0">
                <a:solidFill>
                  <a:srgbClr val="FFFFFF"/>
                </a:solidFill>
                <a:latin typeface="Arial"/>
                <a:cs typeface="Arial"/>
              </a:rPr>
              <a:t>quality</a:t>
            </a:r>
            <a:r>
              <a:rPr sz="1789" spc="-49" dirty="0">
                <a:solidFill>
                  <a:srgbClr val="FFFFFF"/>
                </a:solidFill>
                <a:latin typeface="Arial"/>
                <a:cs typeface="Arial"/>
              </a:rPr>
              <a:t> </a:t>
            </a:r>
            <a:r>
              <a:rPr sz="1789" spc="45" dirty="0">
                <a:solidFill>
                  <a:srgbClr val="FFFFFF"/>
                </a:solidFill>
                <a:latin typeface="Arial"/>
                <a:cs typeface="Arial"/>
              </a:rPr>
              <a:t>content.</a:t>
            </a:r>
            <a:endParaRPr sz="1789" dirty="0">
              <a:latin typeface="Arial"/>
              <a:cs typeface="Arial"/>
            </a:endParaRPr>
          </a:p>
          <a:p>
            <a:pPr marL="194842" marR="291108" indent="-194842">
              <a:lnSpc>
                <a:spcPts val="2001"/>
              </a:lnSpc>
              <a:spcBef>
                <a:spcPts val="1998"/>
              </a:spcBef>
              <a:buSzPct val="74576"/>
              <a:buChar char="•"/>
              <a:tabLst>
                <a:tab pos="194842" algn="l"/>
                <a:tab pos="959194" algn="l"/>
              </a:tabLst>
            </a:pPr>
            <a:r>
              <a:rPr sz="1789" dirty="0">
                <a:solidFill>
                  <a:srgbClr val="FFFFFF"/>
                </a:solidFill>
                <a:latin typeface="Arial"/>
                <a:cs typeface="Arial"/>
              </a:rPr>
              <a:t>If</a:t>
            </a:r>
            <a:r>
              <a:rPr sz="1789" spc="-9" dirty="0">
                <a:solidFill>
                  <a:srgbClr val="FFFFFF"/>
                </a:solidFill>
                <a:latin typeface="Arial"/>
                <a:cs typeface="Arial"/>
              </a:rPr>
              <a:t> </a:t>
            </a:r>
            <a:r>
              <a:rPr sz="1789" spc="30" dirty="0">
                <a:solidFill>
                  <a:srgbClr val="FFFFFF"/>
                </a:solidFill>
                <a:latin typeface="Arial"/>
                <a:cs typeface="Arial"/>
              </a:rPr>
              <a:t>you’re</a:t>
            </a:r>
            <a:r>
              <a:rPr sz="1789" spc="-49" dirty="0">
                <a:solidFill>
                  <a:srgbClr val="FFFFFF"/>
                </a:solidFill>
                <a:latin typeface="Arial"/>
                <a:cs typeface="Arial"/>
              </a:rPr>
              <a:t> </a:t>
            </a:r>
            <a:r>
              <a:rPr sz="1789" spc="39" dirty="0">
                <a:solidFill>
                  <a:srgbClr val="FFFFFF"/>
                </a:solidFill>
                <a:latin typeface="Arial"/>
                <a:cs typeface="Arial"/>
              </a:rPr>
              <a:t>having</a:t>
            </a:r>
            <a:r>
              <a:rPr sz="1789" spc="-49" dirty="0">
                <a:solidFill>
                  <a:srgbClr val="FFFFFF"/>
                </a:solidFill>
                <a:latin typeface="Arial"/>
                <a:cs typeface="Arial"/>
              </a:rPr>
              <a:t> </a:t>
            </a:r>
            <a:r>
              <a:rPr sz="1789" spc="69" dirty="0">
                <a:solidFill>
                  <a:srgbClr val="FFFFFF"/>
                </a:solidFill>
                <a:latin typeface="Arial"/>
                <a:cs typeface="Arial"/>
              </a:rPr>
              <a:t>trouble</a:t>
            </a:r>
            <a:r>
              <a:rPr sz="1789" spc="-49" dirty="0">
                <a:solidFill>
                  <a:srgbClr val="FFFFFF"/>
                </a:solidFill>
                <a:latin typeface="Arial"/>
                <a:cs typeface="Arial"/>
              </a:rPr>
              <a:t> </a:t>
            </a:r>
            <a:r>
              <a:rPr sz="1789" spc="76" dirty="0">
                <a:solidFill>
                  <a:srgbClr val="FFFFFF"/>
                </a:solidFill>
                <a:latin typeface="Arial"/>
                <a:cs typeface="Arial"/>
              </a:rPr>
              <a:t>getting</a:t>
            </a:r>
            <a:r>
              <a:rPr sz="1789" spc="-49" dirty="0">
                <a:solidFill>
                  <a:srgbClr val="FFFFFF"/>
                </a:solidFill>
                <a:latin typeface="Arial"/>
                <a:cs typeface="Arial"/>
              </a:rPr>
              <a:t> </a:t>
            </a:r>
            <a:r>
              <a:rPr sz="1789" spc="3" dirty="0">
                <a:solidFill>
                  <a:srgbClr val="FFFFFF"/>
                </a:solidFill>
                <a:latin typeface="Arial"/>
                <a:cs typeface="Arial"/>
              </a:rPr>
              <a:t>set</a:t>
            </a:r>
            <a:r>
              <a:rPr sz="1789" spc="-49" dirty="0">
                <a:solidFill>
                  <a:srgbClr val="FFFFFF"/>
                </a:solidFill>
                <a:latin typeface="Arial"/>
                <a:cs typeface="Arial"/>
              </a:rPr>
              <a:t> </a:t>
            </a:r>
            <a:r>
              <a:rPr sz="1789" spc="49" dirty="0">
                <a:solidFill>
                  <a:srgbClr val="FFFFFF"/>
                </a:solidFill>
                <a:latin typeface="Arial"/>
                <a:cs typeface="Arial"/>
              </a:rPr>
              <a:t>up,</a:t>
            </a:r>
            <a:r>
              <a:rPr sz="1789" spc="-103" dirty="0">
                <a:solidFill>
                  <a:srgbClr val="FFFFFF"/>
                </a:solidFill>
                <a:latin typeface="Arial"/>
                <a:cs typeface="Arial"/>
              </a:rPr>
              <a:t> </a:t>
            </a:r>
            <a:r>
              <a:rPr sz="1789" spc="27" dirty="0">
                <a:solidFill>
                  <a:srgbClr val="FFFFFF"/>
                </a:solidFill>
                <a:latin typeface="Arial"/>
                <a:cs typeface="Arial"/>
              </a:rPr>
              <a:t>Facebook  </a:t>
            </a:r>
            <a:r>
              <a:rPr sz="1789" spc="-27" dirty="0">
                <a:solidFill>
                  <a:srgbClr val="FFFFFF"/>
                </a:solidFill>
                <a:latin typeface="Arial"/>
                <a:cs typeface="Arial"/>
              </a:rPr>
              <a:t>has</a:t>
            </a:r>
            <a:r>
              <a:rPr sz="1789" spc="-45" dirty="0">
                <a:solidFill>
                  <a:srgbClr val="FFFFFF"/>
                </a:solidFill>
                <a:latin typeface="Arial"/>
                <a:cs typeface="Arial"/>
              </a:rPr>
              <a:t> </a:t>
            </a:r>
            <a:r>
              <a:rPr sz="1789" spc="-36" dirty="0">
                <a:solidFill>
                  <a:srgbClr val="FFFFFF"/>
                </a:solidFill>
                <a:latin typeface="Arial"/>
                <a:cs typeface="Arial"/>
              </a:rPr>
              <a:t>a</a:t>
            </a:r>
            <a:r>
              <a:rPr lang="en-US" sz="1789" spc="-36" dirty="0">
                <a:solidFill>
                  <a:srgbClr val="FFFFFF"/>
                </a:solidFill>
                <a:latin typeface="Arial"/>
                <a:cs typeface="Arial"/>
              </a:rPr>
              <a:t> </a:t>
            </a:r>
            <a:r>
              <a:rPr sz="1789" b="1" u="heavy" spc="12" dirty="0">
                <a:solidFill>
                  <a:srgbClr val="FFFFFF"/>
                </a:solidFill>
                <a:uFill>
                  <a:solidFill>
                    <a:srgbClr val="FFFFFF"/>
                  </a:solidFill>
                </a:uFill>
                <a:latin typeface="Arial"/>
                <a:cs typeface="Arial"/>
              </a:rPr>
              <a:t>‘Help’ </a:t>
            </a:r>
            <a:r>
              <a:rPr sz="1789" b="1" u="heavy" spc="-45" dirty="0">
                <a:solidFill>
                  <a:srgbClr val="FFFFFF"/>
                </a:solidFill>
                <a:uFill>
                  <a:solidFill>
                    <a:srgbClr val="FFFFFF"/>
                  </a:solidFill>
                </a:uFill>
                <a:latin typeface="Arial"/>
                <a:cs typeface="Arial"/>
              </a:rPr>
              <a:t>section </a:t>
            </a:r>
            <a:r>
              <a:rPr sz="1789" b="1" u="heavy" spc="3" dirty="0">
                <a:solidFill>
                  <a:srgbClr val="FFFFFF"/>
                </a:solidFill>
                <a:uFill>
                  <a:solidFill>
                    <a:srgbClr val="FFFFFF"/>
                  </a:solidFill>
                </a:uFill>
                <a:latin typeface="Arial"/>
                <a:cs typeface="Arial"/>
              </a:rPr>
              <a:t>with </a:t>
            </a:r>
            <a:r>
              <a:rPr sz="1789" b="1" u="heavy" spc="-33" dirty="0">
                <a:solidFill>
                  <a:srgbClr val="FFFFFF"/>
                </a:solidFill>
                <a:uFill>
                  <a:solidFill>
                    <a:srgbClr val="FFFFFF"/>
                  </a:solidFill>
                </a:uFill>
                <a:latin typeface="Arial"/>
                <a:cs typeface="Arial"/>
              </a:rPr>
              <a:t>tutorials </a:t>
            </a:r>
            <a:r>
              <a:rPr sz="1789" b="1" u="heavy" spc="-3" dirty="0">
                <a:solidFill>
                  <a:srgbClr val="FFFFFF"/>
                </a:solidFill>
                <a:uFill>
                  <a:solidFill>
                    <a:srgbClr val="FFFFFF"/>
                  </a:solidFill>
                </a:uFill>
                <a:latin typeface="Arial"/>
                <a:cs typeface="Arial"/>
              </a:rPr>
              <a:t>and  </a:t>
            </a:r>
            <a:r>
              <a:rPr sz="1789" b="1" u="heavy" spc="18" dirty="0">
                <a:solidFill>
                  <a:srgbClr val="FFFFFF"/>
                </a:solidFill>
                <a:uFill>
                  <a:solidFill>
                    <a:srgbClr val="FFFFFF"/>
                  </a:solidFill>
                </a:uFill>
                <a:latin typeface="Arial"/>
                <a:cs typeface="Arial"/>
              </a:rPr>
              <a:t>detailed</a:t>
            </a:r>
            <a:r>
              <a:rPr sz="1789" b="1" u="heavy" spc="-52" dirty="0">
                <a:solidFill>
                  <a:srgbClr val="FFFFFF"/>
                </a:solidFill>
                <a:uFill>
                  <a:solidFill>
                    <a:srgbClr val="FFFFFF"/>
                  </a:solidFill>
                </a:uFill>
                <a:latin typeface="Arial"/>
                <a:cs typeface="Arial"/>
              </a:rPr>
              <a:t> </a:t>
            </a:r>
            <a:r>
              <a:rPr sz="1789" b="1" u="heavy" spc="-36" dirty="0">
                <a:solidFill>
                  <a:srgbClr val="FFFFFF"/>
                </a:solidFill>
                <a:uFill>
                  <a:solidFill>
                    <a:srgbClr val="FFFFFF"/>
                  </a:solidFill>
                </a:uFill>
                <a:latin typeface="Arial"/>
                <a:cs typeface="Arial"/>
              </a:rPr>
              <a:t>directions.</a:t>
            </a:r>
            <a:endParaRPr sz="1789"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0"/>
            <a:ext cx="12191144" cy="6857519"/>
          </a:xfrm>
          <a:prstGeom prst="rect">
            <a:avLst/>
          </a:prstGeom>
          <a:blipFill>
            <a:blip r:embed="rId3" cstate="print"/>
            <a:stretch>
              <a:fillRect/>
            </a:stretch>
          </a:blipFill>
        </p:spPr>
        <p:txBody>
          <a:bodyPr wrap="square" lIns="0" tIns="0" rIns="0" bIns="0" rtlCol="0"/>
          <a:lstStyle/>
          <a:p>
            <a:endParaRPr sz="1092"/>
          </a:p>
        </p:txBody>
      </p:sp>
      <p:sp>
        <p:nvSpPr>
          <p:cNvPr id="4" name="object 4"/>
          <p:cNvSpPr/>
          <p:nvPr/>
        </p:nvSpPr>
        <p:spPr>
          <a:xfrm>
            <a:off x="6394429" y="1098473"/>
            <a:ext cx="5797143" cy="5759046"/>
          </a:xfrm>
          <a:prstGeom prst="rect">
            <a:avLst/>
          </a:prstGeom>
          <a:blipFill>
            <a:blip r:embed="rId4" cstate="print"/>
            <a:stretch>
              <a:fillRect/>
            </a:stretch>
          </a:blipFill>
        </p:spPr>
        <p:txBody>
          <a:bodyPr wrap="square" lIns="0" tIns="0" rIns="0" bIns="0" rtlCol="0"/>
          <a:lstStyle/>
          <a:p>
            <a:endParaRPr sz="1092"/>
          </a:p>
        </p:txBody>
      </p:sp>
      <p:sp>
        <p:nvSpPr>
          <p:cNvPr id="6" name="object 6"/>
          <p:cNvSpPr txBox="1">
            <a:spLocks noGrp="1"/>
          </p:cNvSpPr>
          <p:nvPr>
            <p:ph type="title"/>
          </p:nvPr>
        </p:nvSpPr>
        <p:spPr>
          <a:xfrm>
            <a:off x="660186" y="475211"/>
            <a:ext cx="2435148" cy="623262"/>
          </a:xfrm>
          <a:prstGeom prst="rect">
            <a:avLst/>
          </a:prstGeom>
        </p:spPr>
        <p:txBody>
          <a:bodyPr vert="horz" wrap="square" lIns="0" tIns="7316" rIns="0" bIns="0" rtlCol="0" anchor="ctr">
            <a:spAutoFit/>
          </a:bodyPr>
          <a:lstStyle/>
          <a:p>
            <a:pPr marL="7701">
              <a:lnSpc>
                <a:spcPct val="100000"/>
              </a:lnSpc>
              <a:spcBef>
                <a:spcPts val="58"/>
              </a:spcBef>
            </a:pPr>
            <a:r>
              <a:rPr sz="4002" b="1" dirty="0">
                <a:solidFill>
                  <a:srgbClr val="636363"/>
                </a:solidFill>
              </a:rPr>
              <a:t>Instagram</a:t>
            </a:r>
            <a:endParaRPr sz="4002" b="1" dirty="0"/>
          </a:p>
        </p:txBody>
      </p:sp>
      <p:sp>
        <p:nvSpPr>
          <p:cNvPr id="7" name="object 7"/>
          <p:cNvSpPr txBox="1"/>
          <p:nvPr/>
        </p:nvSpPr>
        <p:spPr>
          <a:xfrm>
            <a:off x="660185" y="1315043"/>
            <a:ext cx="5361639" cy="4945496"/>
          </a:xfrm>
          <a:prstGeom prst="rect">
            <a:avLst/>
          </a:prstGeom>
        </p:spPr>
        <p:txBody>
          <a:bodyPr vert="horz" wrap="square" lIns="0" tIns="27725" rIns="0" bIns="0" rtlCol="0">
            <a:spAutoFit/>
          </a:bodyPr>
          <a:lstStyle/>
          <a:p>
            <a:pPr marL="7701" marR="3081">
              <a:lnSpc>
                <a:spcPct val="150000"/>
              </a:lnSpc>
              <a:spcBef>
                <a:spcPts val="218"/>
              </a:spcBef>
            </a:pPr>
            <a:r>
              <a:rPr sz="2400" spc="58" dirty="0">
                <a:solidFill>
                  <a:srgbClr val="636363"/>
                </a:solidFill>
                <a:latin typeface="Arial"/>
                <a:cs typeface="Arial"/>
              </a:rPr>
              <a:t>With</a:t>
            </a:r>
            <a:r>
              <a:rPr sz="2400" spc="-39" dirty="0">
                <a:solidFill>
                  <a:srgbClr val="636363"/>
                </a:solidFill>
                <a:latin typeface="Arial"/>
                <a:cs typeface="Arial"/>
              </a:rPr>
              <a:t> </a:t>
            </a:r>
            <a:r>
              <a:rPr sz="2400" spc="45" dirty="0">
                <a:solidFill>
                  <a:srgbClr val="636363"/>
                </a:solidFill>
                <a:latin typeface="Arial"/>
                <a:cs typeface="Arial"/>
              </a:rPr>
              <a:t>over</a:t>
            </a:r>
            <a:r>
              <a:rPr sz="2400" spc="-39" dirty="0">
                <a:solidFill>
                  <a:srgbClr val="636363"/>
                </a:solidFill>
                <a:latin typeface="Arial"/>
                <a:cs typeface="Arial"/>
              </a:rPr>
              <a:t> </a:t>
            </a:r>
            <a:r>
              <a:rPr sz="2400" spc="49" dirty="0">
                <a:solidFill>
                  <a:srgbClr val="636363"/>
                </a:solidFill>
                <a:latin typeface="Arial"/>
                <a:cs typeface="Arial"/>
              </a:rPr>
              <a:t>150</a:t>
            </a:r>
            <a:r>
              <a:rPr sz="2400" spc="-36" dirty="0">
                <a:solidFill>
                  <a:srgbClr val="636363"/>
                </a:solidFill>
                <a:latin typeface="Arial"/>
                <a:cs typeface="Arial"/>
              </a:rPr>
              <a:t> </a:t>
            </a:r>
            <a:r>
              <a:rPr sz="2400" spc="64" dirty="0">
                <a:solidFill>
                  <a:srgbClr val="636363"/>
                </a:solidFill>
                <a:latin typeface="Arial"/>
                <a:cs typeface="Arial"/>
              </a:rPr>
              <a:t>million</a:t>
            </a:r>
            <a:r>
              <a:rPr sz="2400" spc="-39" dirty="0">
                <a:solidFill>
                  <a:srgbClr val="636363"/>
                </a:solidFill>
                <a:latin typeface="Arial"/>
                <a:cs typeface="Arial"/>
              </a:rPr>
              <a:t> </a:t>
            </a:r>
            <a:r>
              <a:rPr sz="2400" spc="-6" dirty="0">
                <a:solidFill>
                  <a:srgbClr val="636363"/>
                </a:solidFill>
                <a:latin typeface="Arial"/>
                <a:cs typeface="Arial"/>
              </a:rPr>
              <a:t>users,</a:t>
            </a:r>
            <a:r>
              <a:rPr sz="2400" spc="-88" dirty="0">
                <a:solidFill>
                  <a:srgbClr val="636363"/>
                </a:solidFill>
                <a:latin typeface="Arial"/>
                <a:cs typeface="Arial"/>
              </a:rPr>
              <a:t> </a:t>
            </a:r>
            <a:r>
              <a:rPr sz="2400" spc="49" dirty="0">
                <a:solidFill>
                  <a:srgbClr val="636363"/>
                </a:solidFill>
                <a:latin typeface="Arial"/>
                <a:cs typeface="Arial"/>
              </a:rPr>
              <a:t>16</a:t>
            </a:r>
            <a:r>
              <a:rPr sz="2400" spc="-36" dirty="0">
                <a:solidFill>
                  <a:srgbClr val="636363"/>
                </a:solidFill>
                <a:latin typeface="Arial"/>
                <a:cs typeface="Arial"/>
              </a:rPr>
              <a:t> </a:t>
            </a:r>
            <a:r>
              <a:rPr sz="2400" spc="69" dirty="0">
                <a:solidFill>
                  <a:srgbClr val="636363"/>
                </a:solidFill>
                <a:latin typeface="Arial"/>
                <a:cs typeface="Arial"/>
              </a:rPr>
              <a:t>billion</a:t>
            </a:r>
            <a:r>
              <a:rPr sz="2400" spc="-39" dirty="0">
                <a:solidFill>
                  <a:srgbClr val="636363"/>
                </a:solidFill>
                <a:latin typeface="Arial"/>
                <a:cs typeface="Arial"/>
              </a:rPr>
              <a:t> </a:t>
            </a:r>
            <a:r>
              <a:rPr sz="2400" spc="64" dirty="0">
                <a:solidFill>
                  <a:srgbClr val="636363"/>
                </a:solidFill>
                <a:latin typeface="Arial"/>
                <a:cs typeface="Arial"/>
              </a:rPr>
              <a:t>photos</a:t>
            </a:r>
            <a:r>
              <a:rPr sz="2400" spc="-39" dirty="0">
                <a:solidFill>
                  <a:srgbClr val="636363"/>
                </a:solidFill>
                <a:latin typeface="Arial"/>
                <a:cs typeface="Arial"/>
              </a:rPr>
              <a:t> </a:t>
            </a:r>
            <a:r>
              <a:rPr sz="2400" spc="18" dirty="0">
                <a:solidFill>
                  <a:srgbClr val="636363"/>
                </a:solidFill>
                <a:latin typeface="Arial"/>
                <a:cs typeface="Arial"/>
              </a:rPr>
              <a:t>shared,</a:t>
            </a:r>
            <a:r>
              <a:rPr sz="2400" spc="-85" dirty="0">
                <a:solidFill>
                  <a:srgbClr val="636363"/>
                </a:solidFill>
                <a:latin typeface="Arial"/>
                <a:cs typeface="Arial"/>
              </a:rPr>
              <a:t> </a:t>
            </a:r>
            <a:r>
              <a:rPr sz="2400" spc="55" dirty="0">
                <a:solidFill>
                  <a:srgbClr val="636363"/>
                </a:solidFill>
                <a:latin typeface="Arial"/>
                <a:cs typeface="Arial"/>
              </a:rPr>
              <a:t>and </a:t>
            </a:r>
            <a:r>
              <a:rPr lang="en-US" sz="2400" spc="55" dirty="0">
                <a:solidFill>
                  <a:srgbClr val="636363"/>
                </a:solidFill>
                <a:latin typeface="Arial"/>
                <a:cs typeface="Arial"/>
              </a:rPr>
              <a:t>1</a:t>
            </a:r>
            <a:r>
              <a:rPr sz="2400" spc="49" dirty="0">
                <a:solidFill>
                  <a:srgbClr val="636363"/>
                </a:solidFill>
                <a:latin typeface="Arial"/>
                <a:cs typeface="Arial"/>
              </a:rPr>
              <a:t> </a:t>
            </a:r>
            <a:r>
              <a:rPr sz="2400" spc="69" dirty="0">
                <a:solidFill>
                  <a:srgbClr val="636363"/>
                </a:solidFill>
                <a:latin typeface="Arial"/>
                <a:cs typeface="Arial"/>
              </a:rPr>
              <a:t>billion </a:t>
            </a:r>
            <a:r>
              <a:rPr sz="2400" spc="9" dirty="0">
                <a:solidFill>
                  <a:srgbClr val="636363"/>
                </a:solidFill>
                <a:latin typeface="Arial"/>
                <a:cs typeface="Arial"/>
              </a:rPr>
              <a:t>likes </a:t>
            </a:r>
            <a:r>
              <a:rPr sz="2400" spc="69" dirty="0">
                <a:solidFill>
                  <a:srgbClr val="636363"/>
                </a:solidFill>
                <a:latin typeface="Arial"/>
                <a:cs typeface="Arial"/>
              </a:rPr>
              <a:t>happening </a:t>
            </a:r>
            <a:r>
              <a:rPr sz="2400" spc="15" dirty="0">
                <a:solidFill>
                  <a:srgbClr val="636363"/>
                </a:solidFill>
                <a:latin typeface="Arial"/>
                <a:cs typeface="Arial"/>
              </a:rPr>
              <a:t>each </a:t>
            </a:r>
            <a:r>
              <a:rPr sz="2400" spc="6" dirty="0">
                <a:solidFill>
                  <a:srgbClr val="636363"/>
                </a:solidFill>
                <a:latin typeface="Arial"/>
                <a:cs typeface="Arial"/>
              </a:rPr>
              <a:t>day, </a:t>
            </a:r>
            <a:r>
              <a:rPr sz="2400" spc="24" dirty="0">
                <a:solidFill>
                  <a:srgbClr val="636363"/>
                </a:solidFill>
                <a:latin typeface="Arial"/>
                <a:cs typeface="Arial"/>
              </a:rPr>
              <a:t>Instagram </a:t>
            </a:r>
            <a:r>
              <a:rPr sz="2400" spc="91" dirty="0">
                <a:solidFill>
                  <a:srgbClr val="636363"/>
                </a:solidFill>
                <a:latin typeface="Arial"/>
                <a:cs typeface="Arial"/>
              </a:rPr>
              <a:t>photo </a:t>
            </a:r>
            <a:r>
              <a:rPr sz="2400" spc="55" dirty="0">
                <a:solidFill>
                  <a:srgbClr val="636363"/>
                </a:solidFill>
                <a:latin typeface="Arial"/>
                <a:cs typeface="Arial"/>
              </a:rPr>
              <a:t>and  </a:t>
            </a:r>
            <a:r>
              <a:rPr sz="2400" spc="64" dirty="0">
                <a:solidFill>
                  <a:srgbClr val="636363"/>
                </a:solidFill>
                <a:latin typeface="Arial"/>
                <a:cs typeface="Arial"/>
              </a:rPr>
              <a:t>video </a:t>
            </a:r>
            <a:r>
              <a:rPr sz="2400" spc="33" dirty="0">
                <a:solidFill>
                  <a:srgbClr val="636363"/>
                </a:solidFill>
                <a:latin typeface="Arial"/>
                <a:cs typeface="Arial"/>
              </a:rPr>
              <a:t>sharing </a:t>
            </a:r>
            <a:r>
              <a:rPr sz="2400" spc="-15" dirty="0">
                <a:solidFill>
                  <a:srgbClr val="636363"/>
                </a:solidFill>
                <a:latin typeface="Arial"/>
                <a:cs typeface="Arial"/>
              </a:rPr>
              <a:t>is </a:t>
            </a:r>
            <a:r>
              <a:rPr sz="2400" spc="64" dirty="0">
                <a:solidFill>
                  <a:srgbClr val="636363"/>
                </a:solidFill>
                <a:latin typeface="Arial"/>
                <a:cs typeface="Arial"/>
              </a:rPr>
              <a:t>one </a:t>
            </a:r>
            <a:r>
              <a:rPr sz="2400" spc="67" dirty="0">
                <a:solidFill>
                  <a:srgbClr val="636363"/>
                </a:solidFill>
                <a:latin typeface="Arial"/>
                <a:cs typeface="Arial"/>
              </a:rPr>
              <a:t>of </a:t>
            </a:r>
            <a:r>
              <a:rPr sz="2400" spc="52" dirty="0">
                <a:solidFill>
                  <a:srgbClr val="636363"/>
                </a:solidFill>
                <a:latin typeface="Arial"/>
                <a:cs typeface="Arial"/>
              </a:rPr>
              <a:t>the </a:t>
            </a:r>
            <a:r>
              <a:rPr sz="2400" spc="45" dirty="0">
                <a:solidFill>
                  <a:srgbClr val="636363"/>
                </a:solidFill>
                <a:latin typeface="Arial"/>
                <a:cs typeface="Arial"/>
              </a:rPr>
              <a:t>most </a:t>
            </a:r>
            <a:r>
              <a:rPr sz="2400" spc="69" dirty="0">
                <a:solidFill>
                  <a:srgbClr val="636363"/>
                </a:solidFill>
                <a:latin typeface="Arial"/>
                <a:cs typeface="Arial"/>
              </a:rPr>
              <a:t>engaging </a:t>
            </a:r>
            <a:r>
              <a:rPr sz="2400" spc="18" dirty="0">
                <a:solidFill>
                  <a:srgbClr val="636363"/>
                </a:solidFill>
                <a:latin typeface="Arial"/>
                <a:cs typeface="Arial"/>
              </a:rPr>
              <a:t>channels </a:t>
            </a:r>
            <a:r>
              <a:rPr sz="2400" spc="76" dirty="0">
                <a:solidFill>
                  <a:srgbClr val="636363"/>
                </a:solidFill>
                <a:latin typeface="Arial"/>
                <a:cs typeface="Arial"/>
              </a:rPr>
              <a:t>on  </a:t>
            </a:r>
            <a:r>
              <a:rPr sz="2400" spc="18" dirty="0">
                <a:solidFill>
                  <a:srgbClr val="636363"/>
                </a:solidFill>
                <a:latin typeface="Arial"/>
                <a:cs typeface="Arial"/>
              </a:rPr>
              <a:t>social</a:t>
            </a:r>
            <a:r>
              <a:rPr sz="2400" spc="-36" dirty="0">
                <a:solidFill>
                  <a:srgbClr val="636363"/>
                </a:solidFill>
                <a:latin typeface="Arial"/>
                <a:cs typeface="Arial"/>
              </a:rPr>
              <a:t> </a:t>
            </a:r>
            <a:r>
              <a:rPr sz="2400" spc="45" dirty="0">
                <a:solidFill>
                  <a:srgbClr val="636363"/>
                </a:solidFill>
                <a:latin typeface="Arial"/>
                <a:cs typeface="Arial"/>
              </a:rPr>
              <a:t>media.</a:t>
            </a:r>
            <a:r>
              <a:rPr sz="2400" spc="-127" dirty="0">
                <a:solidFill>
                  <a:srgbClr val="636363"/>
                </a:solidFill>
                <a:latin typeface="Arial"/>
                <a:cs typeface="Arial"/>
              </a:rPr>
              <a:t> </a:t>
            </a:r>
            <a:r>
              <a:rPr sz="2400" spc="-27" dirty="0">
                <a:solidFill>
                  <a:srgbClr val="636363"/>
                </a:solidFill>
                <a:latin typeface="Arial"/>
                <a:cs typeface="Arial"/>
              </a:rPr>
              <a:t>You</a:t>
            </a:r>
            <a:r>
              <a:rPr sz="2400" spc="-33" dirty="0">
                <a:solidFill>
                  <a:srgbClr val="636363"/>
                </a:solidFill>
                <a:latin typeface="Arial"/>
                <a:cs typeface="Arial"/>
              </a:rPr>
              <a:t> </a:t>
            </a:r>
            <a:r>
              <a:rPr sz="2400" spc="12" dirty="0">
                <a:solidFill>
                  <a:srgbClr val="636363"/>
                </a:solidFill>
                <a:latin typeface="Arial"/>
                <a:cs typeface="Arial"/>
              </a:rPr>
              <a:t>can</a:t>
            </a:r>
            <a:r>
              <a:rPr sz="2400" spc="-36" dirty="0">
                <a:solidFill>
                  <a:srgbClr val="636363"/>
                </a:solidFill>
                <a:latin typeface="Arial"/>
                <a:cs typeface="Arial"/>
              </a:rPr>
              <a:t> </a:t>
            </a:r>
            <a:r>
              <a:rPr sz="2400" dirty="0">
                <a:solidFill>
                  <a:srgbClr val="636363"/>
                </a:solidFill>
                <a:latin typeface="Arial"/>
                <a:cs typeface="Arial"/>
              </a:rPr>
              <a:t>share</a:t>
            </a:r>
            <a:r>
              <a:rPr sz="2400" spc="-36" dirty="0">
                <a:solidFill>
                  <a:srgbClr val="636363"/>
                </a:solidFill>
                <a:latin typeface="Arial"/>
                <a:cs typeface="Arial"/>
              </a:rPr>
              <a:t> </a:t>
            </a:r>
            <a:r>
              <a:rPr sz="2400" spc="36" dirty="0">
                <a:solidFill>
                  <a:srgbClr val="636363"/>
                </a:solidFill>
                <a:latin typeface="Arial"/>
                <a:cs typeface="Arial"/>
              </a:rPr>
              <a:t>pictures</a:t>
            </a:r>
            <a:r>
              <a:rPr sz="2400" spc="-36" dirty="0">
                <a:solidFill>
                  <a:srgbClr val="636363"/>
                </a:solidFill>
                <a:latin typeface="Arial"/>
                <a:cs typeface="Arial"/>
              </a:rPr>
              <a:t> </a:t>
            </a:r>
            <a:r>
              <a:rPr sz="2400" spc="55" dirty="0">
                <a:solidFill>
                  <a:srgbClr val="636363"/>
                </a:solidFill>
                <a:latin typeface="Arial"/>
                <a:cs typeface="Arial"/>
              </a:rPr>
              <a:t>and</a:t>
            </a:r>
            <a:r>
              <a:rPr sz="2400" spc="-36" dirty="0">
                <a:solidFill>
                  <a:srgbClr val="636363"/>
                </a:solidFill>
                <a:latin typeface="Arial"/>
                <a:cs typeface="Arial"/>
              </a:rPr>
              <a:t> </a:t>
            </a:r>
            <a:r>
              <a:rPr sz="2400" spc="33" dirty="0">
                <a:solidFill>
                  <a:srgbClr val="636363"/>
                </a:solidFill>
                <a:latin typeface="Arial"/>
                <a:cs typeface="Arial"/>
              </a:rPr>
              <a:t>short</a:t>
            </a:r>
            <a:r>
              <a:rPr sz="2400" spc="-36" dirty="0">
                <a:solidFill>
                  <a:srgbClr val="636363"/>
                </a:solidFill>
                <a:latin typeface="Arial"/>
                <a:cs typeface="Arial"/>
              </a:rPr>
              <a:t> </a:t>
            </a:r>
            <a:r>
              <a:rPr sz="2400" spc="39" dirty="0">
                <a:solidFill>
                  <a:srgbClr val="636363"/>
                </a:solidFill>
                <a:latin typeface="Arial"/>
                <a:cs typeface="Arial"/>
              </a:rPr>
              <a:t>videos</a:t>
            </a:r>
            <a:r>
              <a:rPr sz="2400" spc="-36" dirty="0">
                <a:solidFill>
                  <a:srgbClr val="636363"/>
                </a:solidFill>
                <a:latin typeface="Arial"/>
                <a:cs typeface="Arial"/>
              </a:rPr>
              <a:t> </a:t>
            </a:r>
            <a:r>
              <a:rPr sz="2400" spc="55" dirty="0">
                <a:solidFill>
                  <a:srgbClr val="636363"/>
                </a:solidFill>
                <a:latin typeface="Arial"/>
                <a:cs typeface="Arial"/>
              </a:rPr>
              <a:t>with </a:t>
            </a:r>
            <a:r>
              <a:rPr sz="2400" spc="36" dirty="0">
                <a:solidFill>
                  <a:srgbClr val="636363"/>
                </a:solidFill>
                <a:latin typeface="Arial"/>
                <a:cs typeface="Arial"/>
              </a:rPr>
              <a:t>those </a:t>
            </a:r>
            <a:r>
              <a:rPr sz="2400" spc="49" dirty="0">
                <a:solidFill>
                  <a:srgbClr val="636363"/>
                </a:solidFill>
                <a:latin typeface="Arial"/>
                <a:cs typeface="Arial"/>
              </a:rPr>
              <a:t>in your </a:t>
            </a:r>
            <a:r>
              <a:rPr sz="2400" spc="45" dirty="0">
                <a:solidFill>
                  <a:srgbClr val="636363"/>
                </a:solidFill>
                <a:latin typeface="Arial"/>
                <a:cs typeface="Arial"/>
              </a:rPr>
              <a:t>network, </a:t>
            </a:r>
            <a:r>
              <a:rPr sz="2400" spc="67" dirty="0">
                <a:solidFill>
                  <a:srgbClr val="636363"/>
                </a:solidFill>
                <a:latin typeface="Arial"/>
                <a:cs typeface="Arial"/>
              </a:rPr>
              <a:t>giving </a:t>
            </a:r>
            <a:r>
              <a:rPr sz="2400" spc="64" dirty="0">
                <a:solidFill>
                  <a:srgbClr val="636363"/>
                </a:solidFill>
                <a:latin typeface="Arial"/>
                <a:cs typeface="Arial"/>
              </a:rPr>
              <a:t>them </a:t>
            </a:r>
            <a:r>
              <a:rPr sz="2400" spc="-24" dirty="0">
                <a:solidFill>
                  <a:srgbClr val="636363"/>
                </a:solidFill>
                <a:latin typeface="Arial"/>
                <a:cs typeface="Arial"/>
              </a:rPr>
              <a:t>a </a:t>
            </a:r>
            <a:r>
              <a:rPr sz="2400" spc="61" dirty="0">
                <a:solidFill>
                  <a:srgbClr val="636363"/>
                </a:solidFill>
                <a:latin typeface="Arial"/>
                <a:cs typeface="Arial"/>
              </a:rPr>
              <a:t>glimpse </a:t>
            </a:r>
            <a:r>
              <a:rPr sz="2400" spc="12" dirty="0">
                <a:solidFill>
                  <a:srgbClr val="636363"/>
                </a:solidFill>
                <a:latin typeface="Arial"/>
                <a:cs typeface="Arial"/>
              </a:rPr>
              <a:t>at </a:t>
            </a:r>
            <a:r>
              <a:rPr sz="2400" spc="33" dirty="0">
                <a:solidFill>
                  <a:srgbClr val="636363"/>
                </a:solidFill>
                <a:latin typeface="Arial"/>
                <a:cs typeface="Arial"/>
              </a:rPr>
              <a:t>what  </a:t>
            </a:r>
            <a:r>
              <a:rPr sz="2400" spc="39" dirty="0">
                <a:solidFill>
                  <a:srgbClr val="636363"/>
                </a:solidFill>
                <a:latin typeface="Arial"/>
                <a:cs typeface="Arial"/>
              </a:rPr>
              <a:t>Scouting </a:t>
            </a:r>
            <a:r>
              <a:rPr sz="2400" spc="-15" dirty="0">
                <a:solidFill>
                  <a:srgbClr val="636363"/>
                </a:solidFill>
                <a:latin typeface="Arial"/>
                <a:cs typeface="Arial"/>
              </a:rPr>
              <a:t>has </a:t>
            </a:r>
            <a:r>
              <a:rPr sz="2400" spc="85" dirty="0">
                <a:solidFill>
                  <a:srgbClr val="636363"/>
                </a:solidFill>
                <a:latin typeface="Arial"/>
                <a:cs typeface="Arial"/>
              </a:rPr>
              <a:t>to</a:t>
            </a:r>
            <a:r>
              <a:rPr sz="2400" spc="-146" dirty="0">
                <a:solidFill>
                  <a:srgbClr val="636363"/>
                </a:solidFill>
                <a:latin typeface="Arial"/>
                <a:cs typeface="Arial"/>
              </a:rPr>
              <a:t> </a:t>
            </a:r>
            <a:r>
              <a:rPr sz="2400" spc="18" dirty="0">
                <a:solidFill>
                  <a:srgbClr val="636363"/>
                </a:solidFill>
                <a:latin typeface="Arial"/>
                <a:cs typeface="Arial"/>
              </a:rPr>
              <a:t>offer.</a:t>
            </a:r>
            <a:endParaRPr sz="24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3921" y="0"/>
            <a:ext cx="9257650" cy="6857519"/>
          </a:xfrm>
          <a:prstGeom prst="rect">
            <a:avLst/>
          </a:prstGeom>
          <a:blipFill>
            <a:blip r:embed="rId3" cstate="print"/>
            <a:stretch>
              <a:fillRect/>
            </a:stretch>
          </a:blipFill>
        </p:spPr>
        <p:txBody>
          <a:bodyPr wrap="square" lIns="0" tIns="0" rIns="0" bIns="0" rtlCol="0"/>
          <a:lstStyle/>
          <a:p>
            <a:endParaRPr sz="1092"/>
          </a:p>
        </p:txBody>
      </p:sp>
      <p:sp>
        <p:nvSpPr>
          <p:cNvPr id="3" name="object 3"/>
          <p:cNvSpPr txBox="1"/>
          <p:nvPr/>
        </p:nvSpPr>
        <p:spPr>
          <a:xfrm>
            <a:off x="5627518" y="667022"/>
            <a:ext cx="5530297" cy="5159204"/>
          </a:xfrm>
          <a:prstGeom prst="rect">
            <a:avLst/>
          </a:prstGeom>
        </p:spPr>
        <p:txBody>
          <a:bodyPr vert="horz" wrap="square" lIns="0" tIns="105508" rIns="0" bIns="0" rtlCol="0">
            <a:spAutoFit/>
          </a:bodyPr>
          <a:lstStyle/>
          <a:p>
            <a:pPr marL="7701" marR="1113220">
              <a:lnSpc>
                <a:spcPts val="4348"/>
              </a:lnSpc>
              <a:spcBef>
                <a:spcPts val="831"/>
              </a:spcBef>
            </a:pPr>
            <a:r>
              <a:rPr sz="4245" dirty="0">
                <a:solidFill>
                  <a:srgbClr val="FFFFFF"/>
                </a:solidFill>
                <a:latin typeface="DejaVu Serif"/>
                <a:cs typeface="DejaVu Serif"/>
              </a:rPr>
              <a:t>What Makes  InstagramUnique</a:t>
            </a:r>
            <a:endParaRPr sz="4245" dirty="0">
              <a:latin typeface="DejaVu Serif"/>
              <a:cs typeface="DejaVu Serif"/>
            </a:endParaRPr>
          </a:p>
          <a:p>
            <a:pPr marL="235659" marR="421260" indent="-235659">
              <a:lnSpc>
                <a:spcPts val="2001"/>
              </a:lnSpc>
              <a:spcBef>
                <a:spcPts val="2771"/>
              </a:spcBef>
              <a:buSzPct val="74576"/>
              <a:buChar char="•"/>
              <a:tabLst>
                <a:tab pos="235659" algn="l"/>
                <a:tab pos="236044" algn="l"/>
              </a:tabLst>
            </a:pPr>
            <a:r>
              <a:rPr sz="1789" dirty="0">
                <a:solidFill>
                  <a:srgbClr val="FFFFFF"/>
                </a:solidFill>
                <a:latin typeface="Arial"/>
                <a:cs typeface="Arial"/>
              </a:rPr>
              <a:t>Instagram is </a:t>
            </a:r>
            <a:r>
              <a:rPr sz="1789" b="1" dirty="0">
                <a:solidFill>
                  <a:srgbClr val="FFFFFF"/>
                </a:solidFill>
                <a:latin typeface="Arial"/>
                <a:cs typeface="Arial"/>
              </a:rPr>
              <a:t>phone-only</a:t>
            </a:r>
            <a:r>
              <a:rPr sz="1789" dirty="0">
                <a:solidFill>
                  <a:srgbClr val="FFFFFF"/>
                </a:solidFill>
                <a:latin typeface="Arial"/>
                <a:cs typeface="Arial"/>
              </a:rPr>
              <a:t>. You can’t post to  Instagram from a computer. You can, however  view Instagram on your computer.</a:t>
            </a:r>
            <a:endParaRPr sz="1789" dirty="0">
              <a:latin typeface="Arial"/>
              <a:cs typeface="Arial"/>
            </a:endParaRPr>
          </a:p>
          <a:p>
            <a:pPr marL="235659" marR="85869" indent="-235659">
              <a:lnSpc>
                <a:spcPts val="2001"/>
              </a:lnSpc>
              <a:spcBef>
                <a:spcPts val="1995"/>
              </a:spcBef>
              <a:buSzPct val="74576"/>
              <a:buChar char="•"/>
              <a:tabLst>
                <a:tab pos="235659" algn="l"/>
                <a:tab pos="236044" algn="l"/>
              </a:tabLst>
            </a:pPr>
            <a:r>
              <a:rPr sz="1789" dirty="0">
                <a:solidFill>
                  <a:srgbClr val="FFFFFF"/>
                </a:solidFill>
                <a:latin typeface="Arial"/>
                <a:cs typeface="Arial"/>
              </a:rPr>
              <a:t>Instagram is designed to </a:t>
            </a:r>
            <a:r>
              <a:rPr sz="1789" b="1" dirty="0">
                <a:solidFill>
                  <a:srgbClr val="FFFFFF"/>
                </a:solidFill>
                <a:latin typeface="Arial"/>
                <a:cs typeface="Arial"/>
              </a:rPr>
              <a:t>integrate </a:t>
            </a:r>
            <a:r>
              <a:rPr sz="1789" dirty="0">
                <a:solidFill>
                  <a:srgbClr val="FFFFFF"/>
                </a:solidFill>
                <a:latin typeface="Arial"/>
                <a:cs typeface="Arial"/>
              </a:rPr>
              <a:t>easily into your  Facebook and Twitter accounts.</a:t>
            </a:r>
            <a:endParaRPr sz="1789" dirty="0">
              <a:latin typeface="Arial"/>
              <a:cs typeface="Arial"/>
            </a:endParaRPr>
          </a:p>
          <a:p>
            <a:pPr marL="236044" marR="634585" indent="-236044" algn="just">
              <a:lnSpc>
                <a:spcPts val="2001"/>
              </a:lnSpc>
              <a:spcBef>
                <a:spcPts val="1998"/>
              </a:spcBef>
              <a:buSzPct val="74576"/>
              <a:buChar char="•"/>
              <a:tabLst>
                <a:tab pos="236044" algn="l"/>
              </a:tabLst>
            </a:pPr>
            <a:r>
              <a:rPr sz="1789" dirty="0">
                <a:solidFill>
                  <a:srgbClr val="FFFFFF"/>
                </a:solidFill>
                <a:latin typeface="Arial"/>
                <a:cs typeface="Arial"/>
              </a:rPr>
              <a:t>Uses </a:t>
            </a:r>
            <a:r>
              <a:rPr sz="1789" b="1" dirty="0">
                <a:solidFill>
                  <a:srgbClr val="FFFFFF"/>
                </a:solidFill>
                <a:latin typeface="Arial"/>
                <a:cs typeface="Arial"/>
              </a:rPr>
              <a:t>image filters</a:t>
            </a:r>
            <a:r>
              <a:rPr sz="1789" dirty="0">
                <a:solidFill>
                  <a:srgbClr val="FFFFFF"/>
                </a:solidFill>
                <a:latin typeface="Arial"/>
                <a:cs typeface="Arial"/>
              </a:rPr>
              <a:t>. As soon as you choose an  image to post, Instagram will direct you to a  menu of easy-to-use options to treat</a:t>
            </a:r>
            <a:endParaRPr sz="1789" dirty="0">
              <a:latin typeface="Arial"/>
              <a:cs typeface="Arial"/>
            </a:endParaRPr>
          </a:p>
          <a:p>
            <a:pPr marL="350023">
              <a:lnSpc>
                <a:spcPts val="1956"/>
              </a:lnSpc>
            </a:pPr>
            <a:r>
              <a:rPr sz="1789" dirty="0">
                <a:solidFill>
                  <a:srgbClr val="FFFFFF"/>
                </a:solidFill>
                <a:latin typeface="Arial"/>
                <a:cs typeface="Arial"/>
              </a:rPr>
              <a:t>your photos.</a:t>
            </a:r>
            <a:endParaRPr sz="1789" dirty="0">
              <a:latin typeface="Arial"/>
              <a:cs typeface="Arial"/>
            </a:endParaRPr>
          </a:p>
          <a:p>
            <a:pPr marL="235659" marR="3081" indent="-235659">
              <a:lnSpc>
                <a:spcPts val="2001"/>
              </a:lnSpc>
              <a:spcBef>
                <a:spcPts val="2041"/>
              </a:spcBef>
              <a:buSzPct val="74576"/>
              <a:buChar char="•"/>
              <a:tabLst>
                <a:tab pos="235659" algn="l"/>
                <a:tab pos="236044" algn="l"/>
              </a:tabLst>
            </a:pPr>
            <a:r>
              <a:rPr sz="1789" dirty="0">
                <a:solidFill>
                  <a:srgbClr val="FFFFFF"/>
                </a:solidFill>
                <a:latin typeface="Arial"/>
                <a:cs typeface="Arial"/>
              </a:rPr>
              <a:t>There’s no text at all in the Instagram app. </a:t>
            </a:r>
            <a:r>
              <a:rPr sz="1789" b="1" dirty="0">
                <a:solidFill>
                  <a:srgbClr val="FFFFFF"/>
                </a:solidFill>
                <a:latin typeface="Arial"/>
                <a:cs typeface="Arial"/>
              </a:rPr>
              <a:t>Don’t be  afraid of the icons</a:t>
            </a:r>
            <a:r>
              <a:rPr sz="1789" dirty="0">
                <a:solidFill>
                  <a:srgbClr val="FFFFFF"/>
                </a:solidFill>
                <a:latin typeface="Arial"/>
                <a:cs typeface="Arial"/>
              </a:rPr>
              <a:t>, just use them and explore.</a:t>
            </a:r>
            <a:endParaRPr sz="1789" dirty="0">
              <a:latin typeface="Arial"/>
              <a:cs typeface="Arial"/>
            </a:endParaRPr>
          </a:p>
        </p:txBody>
      </p:sp>
      <p:sp>
        <p:nvSpPr>
          <p:cNvPr id="4" name="object 4"/>
          <p:cNvSpPr/>
          <p:nvPr/>
        </p:nvSpPr>
        <p:spPr>
          <a:xfrm>
            <a:off x="3968899" y="685752"/>
            <a:ext cx="1219114" cy="1219114"/>
          </a:xfrm>
          <a:custGeom>
            <a:avLst/>
            <a:gdLst/>
            <a:ahLst/>
            <a:cxnLst/>
            <a:rect l="l" t="t" r="r" b="b"/>
            <a:pathLst>
              <a:path w="2010409" h="2010410">
                <a:moveTo>
                  <a:pt x="1005204" y="0"/>
                </a:moveTo>
                <a:lnTo>
                  <a:pt x="956494" y="1159"/>
                </a:lnTo>
                <a:lnTo>
                  <a:pt x="908382" y="4601"/>
                </a:lnTo>
                <a:lnTo>
                  <a:pt x="860923" y="10274"/>
                </a:lnTo>
                <a:lnTo>
                  <a:pt x="814167" y="18125"/>
                </a:lnTo>
                <a:lnTo>
                  <a:pt x="768169" y="28101"/>
                </a:lnTo>
                <a:lnTo>
                  <a:pt x="722980" y="40150"/>
                </a:lnTo>
                <a:lnTo>
                  <a:pt x="678653" y="54218"/>
                </a:lnTo>
                <a:lnTo>
                  <a:pt x="635241" y="70254"/>
                </a:lnTo>
                <a:lnTo>
                  <a:pt x="592797" y="88205"/>
                </a:lnTo>
                <a:lnTo>
                  <a:pt x="551373" y="108017"/>
                </a:lnTo>
                <a:lnTo>
                  <a:pt x="511021" y="129639"/>
                </a:lnTo>
                <a:lnTo>
                  <a:pt x="471795" y="153017"/>
                </a:lnTo>
                <a:lnTo>
                  <a:pt x="433746" y="178099"/>
                </a:lnTo>
                <a:lnTo>
                  <a:pt x="396928" y="204832"/>
                </a:lnTo>
                <a:lnTo>
                  <a:pt x="361393" y="233164"/>
                </a:lnTo>
                <a:lnTo>
                  <a:pt x="327194" y="263042"/>
                </a:lnTo>
                <a:lnTo>
                  <a:pt x="294383" y="294413"/>
                </a:lnTo>
                <a:lnTo>
                  <a:pt x="263013" y="327225"/>
                </a:lnTo>
                <a:lnTo>
                  <a:pt x="233137" y="361425"/>
                </a:lnTo>
                <a:lnTo>
                  <a:pt x="204807" y="396960"/>
                </a:lnTo>
                <a:lnTo>
                  <a:pt x="178076" y="433777"/>
                </a:lnTo>
                <a:lnTo>
                  <a:pt x="152996" y="471825"/>
                </a:lnTo>
                <a:lnTo>
                  <a:pt x="129620" y="511050"/>
                </a:lnTo>
                <a:lnTo>
                  <a:pt x="108001" y="551399"/>
                </a:lnTo>
                <a:lnTo>
                  <a:pt x="88191" y="592821"/>
                </a:lnTo>
                <a:lnTo>
                  <a:pt x="70243" y="635262"/>
                </a:lnTo>
                <a:lnTo>
                  <a:pt x="54209" y="678669"/>
                </a:lnTo>
                <a:lnTo>
                  <a:pt x="40143" y="722990"/>
                </a:lnTo>
                <a:lnTo>
                  <a:pt x="28096" y="768173"/>
                </a:lnTo>
                <a:lnTo>
                  <a:pt x="18122" y="814164"/>
                </a:lnTo>
                <a:lnTo>
                  <a:pt x="10272" y="860912"/>
                </a:lnTo>
                <a:lnTo>
                  <a:pt x="4600" y="908362"/>
                </a:lnTo>
                <a:lnTo>
                  <a:pt x="1158" y="956463"/>
                </a:lnTo>
                <a:lnTo>
                  <a:pt x="0" y="1005163"/>
                </a:lnTo>
                <a:lnTo>
                  <a:pt x="1158" y="1053866"/>
                </a:lnTo>
                <a:lnTo>
                  <a:pt x="4600" y="1101970"/>
                </a:lnTo>
                <a:lnTo>
                  <a:pt x="10272" y="1149425"/>
                </a:lnTo>
                <a:lnTo>
                  <a:pt x="18122" y="1196176"/>
                </a:lnTo>
                <a:lnTo>
                  <a:pt x="28096" y="1242171"/>
                </a:lnTo>
                <a:lnTo>
                  <a:pt x="40143" y="1287357"/>
                </a:lnTo>
                <a:lnTo>
                  <a:pt x="54209" y="1331682"/>
                </a:lnTo>
                <a:lnTo>
                  <a:pt x="70243" y="1375093"/>
                </a:lnTo>
                <a:lnTo>
                  <a:pt x="88191" y="1417537"/>
                </a:lnTo>
                <a:lnTo>
                  <a:pt x="108001" y="1458962"/>
                </a:lnTo>
                <a:lnTo>
                  <a:pt x="129620" y="1499315"/>
                </a:lnTo>
                <a:lnTo>
                  <a:pt x="152996" y="1538543"/>
                </a:lnTo>
                <a:lnTo>
                  <a:pt x="178076" y="1576593"/>
                </a:lnTo>
                <a:lnTo>
                  <a:pt x="204807" y="1613414"/>
                </a:lnTo>
                <a:lnTo>
                  <a:pt x="233137" y="1648952"/>
                </a:lnTo>
                <a:lnTo>
                  <a:pt x="263013" y="1683155"/>
                </a:lnTo>
                <a:lnTo>
                  <a:pt x="294383" y="1715970"/>
                </a:lnTo>
                <a:lnTo>
                  <a:pt x="327194" y="1747343"/>
                </a:lnTo>
                <a:lnTo>
                  <a:pt x="361393" y="1777224"/>
                </a:lnTo>
                <a:lnTo>
                  <a:pt x="396928" y="1805558"/>
                </a:lnTo>
                <a:lnTo>
                  <a:pt x="433746" y="1832294"/>
                </a:lnTo>
                <a:lnTo>
                  <a:pt x="471795" y="1857378"/>
                </a:lnTo>
                <a:lnTo>
                  <a:pt x="511021" y="1880759"/>
                </a:lnTo>
                <a:lnTo>
                  <a:pt x="551373" y="1902382"/>
                </a:lnTo>
                <a:lnTo>
                  <a:pt x="592797" y="1922196"/>
                </a:lnTo>
                <a:lnTo>
                  <a:pt x="635241" y="1940148"/>
                </a:lnTo>
                <a:lnTo>
                  <a:pt x="678653" y="1956186"/>
                </a:lnTo>
                <a:lnTo>
                  <a:pt x="722980" y="1970256"/>
                </a:lnTo>
                <a:lnTo>
                  <a:pt x="768169" y="1982305"/>
                </a:lnTo>
                <a:lnTo>
                  <a:pt x="814167" y="1992282"/>
                </a:lnTo>
                <a:lnTo>
                  <a:pt x="860923" y="2000134"/>
                </a:lnTo>
                <a:lnTo>
                  <a:pt x="908382" y="2005807"/>
                </a:lnTo>
                <a:lnTo>
                  <a:pt x="956494" y="2009250"/>
                </a:lnTo>
                <a:lnTo>
                  <a:pt x="1005204" y="2010409"/>
                </a:lnTo>
                <a:lnTo>
                  <a:pt x="1053910" y="2009250"/>
                </a:lnTo>
                <a:lnTo>
                  <a:pt x="1102017" y="2005807"/>
                </a:lnTo>
                <a:lnTo>
                  <a:pt x="1149473" y="2000134"/>
                </a:lnTo>
                <a:lnTo>
                  <a:pt x="1196225" y="1992282"/>
                </a:lnTo>
                <a:lnTo>
                  <a:pt x="1242220" y="1982305"/>
                </a:lnTo>
                <a:lnTo>
                  <a:pt x="1287406" y="1970256"/>
                </a:lnTo>
                <a:lnTo>
                  <a:pt x="1331731" y="1956186"/>
                </a:lnTo>
                <a:lnTo>
                  <a:pt x="1375142" y="1940148"/>
                </a:lnTo>
                <a:lnTo>
                  <a:pt x="1417585" y="1922196"/>
                </a:lnTo>
                <a:lnTo>
                  <a:pt x="1459009" y="1902382"/>
                </a:lnTo>
                <a:lnTo>
                  <a:pt x="1499360" y="1880759"/>
                </a:lnTo>
                <a:lnTo>
                  <a:pt x="1538586" y="1857378"/>
                </a:lnTo>
                <a:lnTo>
                  <a:pt x="1576635" y="1832294"/>
                </a:lnTo>
                <a:lnTo>
                  <a:pt x="1613454" y="1805558"/>
                </a:lnTo>
                <a:lnTo>
                  <a:pt x="1648990" y="1777224"/>
                </a:lnTo>
                <a:lnTo>
                  <a:pt x="1683190" y="1747343"/>
                </a:lnTo>
                <a:lnTo>
                  <a:pt x="1716002" y="1715970"/>
                </a:lnTo>
                <a:lnTo>
                  <a:pt x="1747374" y="1683155"/>
                </a:lnTo>
                <a:lnTo>
                  <a:pt x="1777251" y="1648952"/>
                </a:lnTo>
                <a:lnTo>
                  <a:pt x="1805583" y="1613414"/>
                </a:lnTo>
                <a:lnTo>
                  <a:pt x="1832316" y="1576593"/>
                </a:lnTo>
                <a:lnTo>
                  <a:pt x="1857398" y="1538543"/>
                </a:lnTo>
                <a:lnTo>
                  <a:pt x="1880776" y="1499315"/>
                </a:lnTo>
                <a:lnTo>
                  <a:pt x="1902397" y="1458962"/>
                </a:lnTo>
                <a:lnTo>
                  <a:pt x="1922208" y="1417537"/>
                </a:lnTo>
                <a:lnTo>
                  <a:pt x="1940158" y="1375093"/>
                </a:lnTo>
                <a:lnTo>
                  <a:pt x="1956193" y="1331682"/>
                </a:lnTo>
                <a:lnTo>
                  <a:pt x="1970261" y="1287357"/>
                </a:lnTo>
                <a:lnTo>
                  <a:pt x="1982310" y="1242171"/>
                </a:lnTo>
                <a:lnTo>
                  <a:pt x="1992285" y="1196176"/>
                </a:lnTo>
                <a:lnTo>
                  <a:pt x="2000136" y="1149425"/>
                </a:lnTo>
                <a:lnTo>
                  <a:pt x="2005808" y="1101970"/>
                </a:lnTo>
                <a:lnTo>
                  <a:pt x="2009250" y="1053866"/>
                </a:lnTo>
                <a:lnTo>
                  <a:pt x="2010409" y="1005163"/>
                </a:lnTo>
                <a:lnTo>
                  <a:pt x="2009250" y="956463"/>
                </a:lnTo>
                <a:lnTo>
                  <a:pt x="2005808" y="908362"/>
                </a:lnTo>
                <a:lnTo>
                  <a:pt x="2000136" y="860912"/>
                </a:lnTo>
                <a:lnTo>
                  <a:pt x="1992285" y="814164"/>
                </a:lnTo>
                <a:lnTo>
                  <a:pt x="1982310" y="768173"/>
                </a:lnTo>
                <a:lnTo>
                  <a:pt x="1970261" y="722990"/>
                </a:lnTo>
                <a:lnTo>
                  <a:pt x="1956193" y="678669"/>
                </a:lnTo>
                <a:lnTo>
                  <a:pt x="1940158" y="635262"/>
                </a:lnTo>
                <a:lnTo>
                  <a:pt x="1922208" y="592821"/>
                </a:lnTo>
                <a:lnTo>
                  <a:pt x="1902397" y="551399"/>
                </a:lnTo>
                <a:lnTo>
                  <a:pt x="1880776" y="511050"/>
                </a:lnTo>
                <a:lnTo>
                  <a:pt x="1857398" y="471825"/>
                </a:lnTo>
                <a:lnTo>
                  <a:pt x="1832316" y="433777"/>
                </a:lnTo>
                <a:lnTo>
                  <a:pt x="1805583" y="396960"/>
                </a:lnTo>
                <a:lnTo>
                  <a:pt x="1777251" y="361425"/>
                </a:lnTo>
                <a:lnTo>
                  <a:pt x="1747374" y="327225"/>
                </a:lnTo>
                <a:lnTo>
                  <a:pt x="1716002" y="294413"/>
                </a:lnTo>
                <a:lnTo>
                  <a:pt x="1683190" y="263042"/>
                </a:lnTo>
                <a:lnTo>
                  <a:pt x="1648990" y="233164"/>
                </a:lnTo>
                <a:lnTo>
                  <a:pt x="1613454" y="204832"/>
                </a:lnTo>
                <a:lnTo>
                  <a:pt x="1576635" y="178099"/>
                </a:lnTo>
                <a:lnTo>
                  <a:pt x="1538586" y="153017"/>
                </a:lnTo>
                <a:lnTo>
                  <a:pt x="1499360" y="129639"/>
                </a:lnTo>
                <a:lnTo>
                  <a:pt x="1459009" y="108017"/>
                </a:lnTo>
                <a:lnTo>
                  <a:pt x="1417585" y="88205"/>
                </a:lnTo>
                <a:lnTo>
                  <a:pt x="1375142" y="70254"/>
                </a:lnTo>
                <a:lnTo>
                  <a:pt x="1331731" y="54218"/>
                </a:lnTo>
                <a:lnTo>
                  <a:pt x="1287406" y="40150"/>
                </a:lnTo>
                <a:lnTo>
                  <a:pt x="1242220" y="28101"/>
                </a:lnTo>
                <a:lnTo>
                  <a:pt x="1196225" y="18125"/>
                </a:lnTo>
                <a:lnTo>
                  <a:pt x="1149473" y="10274"/>
                </a:lnTo>
                <a:lnTo>
                  <a:pt x="1102017" y="4601"/>
                </a:lnTo>
                <a:lnTo>
                  <a:pt x="1053910" y="1159"/>
                </a:lnTo>
                <a:lnTo>
                  <a:pt x="1005204" y="0"/>
                </a:lnTo>
                <a:close/>
              </a:path>
            </a:pathLst>
          </a:custGeom>
          <a:solidFill>
            <a:srgbClr val="5F6264"/>
          </a:solidFill>
        </p:spPr>
        <p:txBody>
          <a:bodyPr wrap="square" lIns="0" tIns="0" rIns="0" bIns="0" rtlCol="0"/>
          <a:lstStyle/>
          <a:p>
            <a:endParaRPr sz="1092"/>
          </a:p>
        </p:txBody>
      </p:sp>
      <p:sp>
        <p:nvSpPr>
          <p:cNvPr id="5" name="object 5"/>
          <p:cNvSpPr/>
          <p:nvPr/>
        </p:nvSpPr>
        <p:spPr>
          <a:xfrm>
            <a:off x="4273754" y="990531"/>
            <a:ext cx="609557" cy="609557"/>
          </a:xfrm>
          <a:custGeom>
            <a:avLst/>
            <a:gdLst/>
            <a:ahLst/>
            <a:cxnLst/>
            <a:rect l="l" t="t" r="r" b="b"/>
            <a:pathLst>
              <a:path w="1005204" h="1005205">
                <a:moveTo>
                  <a:pt x="810917" y="0"/>
                </a:moveTo>
                <a:lnTo>
                  <a:pt x="194266" y="0"/>
                </a:lnTo>
                <a:lnTo>
                  <a:pt x="149774" y="5138"/>
                </a:lnTo>
                <a:lnTo>
                  <a:pt x="108904" y="19769"/>
                </a:lnTo>
                <a:lnTo>
                  <a:pt x="72830" y="42721"/>
                </a:lnTo>
                <a:lnTo>
                  <a:pt x="42729" y="72818"/>
                </a:lnTo>
                <a:lnTo>
                  <a:pt x="19773" y="108887"/>
                </a:lnTo>
                <a:lnTo>
                  <a:pt x="5139" y="149754"/>
                </a:lnTo>
                <a:lnTo>
                  <a:pt x="0" y="194245"/>
                </a:lnTo>
                <a:lnTo>
                  <a:pt x="0" y="810959"/>
                </a:lnTo>
                <a:lnTo>
                  <a:pt x="5139" y="855444"/>
                </a:lnTo>
                <a:lnTo>
                  <a:pt x="19773" y="896308"/>
                </a:lnTo>
                <a:lnTo>
                  <a:pt x="42729" y="932377"/>
                </a:lnTo>
                <a:lnTo>
                  <a:pt x="72830" y="962477"/>
                </a:lnTo>
                <a:lnTo>
                  <a:pt x="108904" y="985431"/>
                </a:lnTo>
                <a:lnTo>
                  <a:pt x="149774" y="1000065"/>
                </a:lnTo>
                <a:lnTo>
                  <a:pt x="194266" y="1005204"/>
                </a:lnTo>
                <a:lnTo>
                  <a:pt x="810917" y="1005204"/>
                </a:lnTo>
                <a:lnTo>
                  <a:pt x="855411" y="1000065"/>
                </a:lnTo>
                <a:lnTo>
                  <a:pt x="896284" y="985431"/>
                </a:lnTo>
                <a:lnTo>
                  <a:pt x="932361" y="962477"/>
                </a:lnTo>
                <a:lnTo>
                  <a:pt x="962467" y="932377"/>
                </a:lnTo>
                <a:lnTo>
                  <a:pt x="978462" y="907249"/>
                </a:lnTo>
                <a:lnTo>
                  <a:pt x="194266" y="907249"/>
                </a:lnTo>
                <a:lnTo>
                  <a:pt x="156791" y="899675"/>
                </a:lnTo>
                <a:lnTo>
                  <a:pt x="126168" y="879028"/>
                </a:lnTo>
                <a:lnTo>
                  <a:pt x="105511" y="848418"/>
                </a:lnTo>
                <a:lnTo>
                  <a:pt x="97934" y="810959"/>
                </a:lnTo>
                <a:lnTo>
                  <a:pt x="97934" y="399443"/>
                </a:lnTo>
                <a:lnTo>
                  <a:pt x="359172" y="399443"/>
                </a:lnTo>
                <a:lnTo>
                  <a:pt x="386841" y="369115"/>
                </a:lnTo>
                <a:lnTo>
                  <a:pt x="420800" y="345842"/>
                </a:lnTo>
                <a:lnTo>
                  <a:pt x="459802" y="330926"/>
                </a:lnTo>
                <a:lnTo>
                  <a:pt x="502602" y="325665"/>
                </a:lnTo>
                <a:lnTo>
                  <a:pt x="1005204" y="325665"/>
                </a:lnTo>
                <a:lnTo>
                  <a:pt x="1005204" y="286703"/>
                </a:lnTo>
                <a:lnTo>
                  <a:pt x="719035" y="286703"/>
                </a:lnTo>
                <a:lnTo>
                  <a:pt x="718459" y="116321"/>
                </a:lnTo>
                <a:lnTo>
                  <a:pt x="987898" y="115787"/>
                </a:lnTo>
                <a:lnTo>
                  <a:pt x="985426" y="108887"/>
                </a:lnTo>
                <a:lnTo>
                  <a:pt x="962467" y="72818"/>
                </a:lnTo>
                <a:lnTo>
                  <a:pt x="932361" y="42721"/>
                </a:lnTo>
                <a:lnTo>
                  <a:pt x="896284" y="19769"/>
                </a:lnTo>
                <a:lnTo>
                  <a:pt x="855411" y="5138"/>
                </a:lnTo>
                <a:lnTo>
                  <a:pt x="810917" y="0"/>
                </a:lnTo>
                <a:close/>
              </a:path>
              <a:path w="1005204" h="1005205">
                <a:moveTo>
                  <a:pt x="1005204" y="399443"/>
                </a:moveTo>
                <a:lnTo>
                  <a:pt x="907249" y="399443"/>
                </a:lnTo>
                <a:lnTo>
                  <a:pt x="907249" y="810959"/>
                </a:lnTo>
                <a:lnTo>
                  <a:pt x="899675" y="848418"/>
                </a:lnTo>
                <a:lnTo>
                  <a:pt x="879022" y="879028"/>
                </a:lnTo>
                <a:lnTo>
                  <a:pt x="848401" y="899675"/>
                </a:lnTo>
                <a:lnTo>
                  <a:pt x="810917" y="907249"/>
                </a:lnTo>
                <a:lnTo>
                  <a:pt x="978462" y="907249"/>
                </a:lnTo>
                <a:lnTo>
                  <a:pt x="985426" y="896308"/>
                </a:lnTo>
                <a:lnTo>
                  <a:pt x="1000064" y="855444"/>
                </a:lnTo>
                <a:lnTo>
                  <a:pt x="1005204" y="810959"/>
                </a:lnTo>
                <a:lnTo>
                  <a:pt x="1005204" y="399443"/>
                </a:lnTo>
                <a:close/>
              </a:path>
              <a:path w="1005204" h="1005205">
                <a:moveTo>
                  <a:pt x="359172" y="399443"/>
                </a:moveTo>
                <a:lnTo>
                  <a:pt x="248002" y="399443"/>
                </a:lnTo>
                <a:lnTo>
                  <a:pt x="239356" y="423882"/>
                </a:lnTo>
                <a:lnTo>
                  <a:pt x="233004" y="449299"/>
                </a:lnTo>
                <a:lnTo>
                  <a:pt x="229089" y="475577"/>
                </a:lnTo>
                <a:lnTo>
                  <a:pt x="227752" y="502602"/>
                </a:lnTo>
                <a:lnTo>
                  <a:pt x="232187" y="551936"/>
                </a:lnTo>
                <a:lnTo>
                  <a:pt x="244971" y="598399"/>
                </a:lnTo>
                <a:lnTo>
                  <a:pt x="265323" y="641209"/>
                </a:lnTo>
                <a:lnTo>
                  <a:pt x="292462" y="679582"/>
                </a:lnTo>
                <a:lnTo>
                  <a:pt x="325605" y="712734"/>
                </a:lnTo>
                <a:lnTo>
                  <a:pt x="363973" y="739882"/>
                </a:lnTo>
                <a:lnTo>
                  <a:pt x="406782" y="760244"/>
                </a:lnTo>
                <a:lnTo>
                  <a:pt x="453252" y="773035"/>
                </a:lnTo>
                <a:lnTo>
                  <a:pt x="502602" y="777473"/>
                </a:lnTo>
                <a:lnTo>
                  <a:pt x="551946" y="773035"/>
                </a:lnTo>
                <a:lnTo>
                  <a:pt x="598414" y="760244"/>
                </a:lnTo>
                <a:lnTo>
                  <a:pt x="641222" y="739882"/>
                </a:lnTo>
                <a:lnTo>
                  <a:pt x="679590" y="712734"/>
                </a:lnTo>
                <a:lnTo>
                  <a:pt x="712735" y="679582"/>
                </a:lnTo>
                <a:lnTo>
                  <a:pt x="502602" y="679497"/>
                </a:lnTo>
                <a:lnTo>
                  <a:pt x="455627" y="673168"/>
                </a:lnTo>
                <a:lnTo>
                  <a:pt x="413381" y="655312"/>
                </a:lnTo>
                <a:lnTo>
                  <a:pt x="377564" y="627630"/>
                </a:lnTo>
                <a:lnTo>
                  <a:pt x="349876" y="591818"/>
                </a:lnTo>
                <a:lnTo>
                  <a:pt x="332017" y="549576"/>
                </a:lnTo>
                <a:lnTo>
                  <a:pt x="325686" y="502602"/>
                </a:lnTo>
                <a:lnTo>
                  <a:pt x="327970" y="474315"/>
                </a:lnTo>
                <a:lnTo>
                  <a:pt x="334568" y="447473"/>
                </a:lnTo>
                <a:lnTo>
                  <a:pt x="345096" y="422405"/>
                </a:lnTo>
                <a:lnTo>
                  <a:pt x="359172" y="399443"/>
                </a:lnTo>
                <a:close/>
              </a:path>
              <a:path w="1005204" h="1005205">
                <a:moveTo>
                  <a:pt x="1005204" y="325665"/>
                </a:moveTo>
                <a:lnTo>
                  <a:pt x="502602" y="325665"/>
                </a:lnTo>
                <a:lnTo>
                  <a:pt x="545400" y="330926"/>
                </a:lnTo>
                <a:lnTo>
                  <a:pt x="584398" y="345842"/>
                </a:lnTo>
                <a:lnTo>
                  <a:pt x="618350" y="369115"/>
                </a:lnTo>
                <a:lnTo>
                  <a:pt x="646011" y="399443"/>
                </a:lnTo>
                <a:lnTo>
                  <a:pt x="670661" y="447473"/>
                </a:lnTo>
                <a:lnTo>
                  <a:pt x="679549" y="502602"/>
                </a:lnTo>
                <a:lnTo>
                  <a:pt x="673216" y="549576"/>
                </a:lnTo>
                <a:lnTo>
                  <a:pt x="655349" y="591818"/>
                </a:lnTo>
                <a:lnTo>
                  <a:pt x="627652" y="627630"/>
                </a:lnTo>
                <a:lnTo>
                  <a:pt x="591827" y="655312"/>
                </a:lnTo>
                <a:lnTo>
                  <a:pt x="549576" y="673168"/>
                </a:lnTo>
                <a:lnTo>
                  <a:pt x="502602" y="679497"/>
                </a:lnTo>
                <a:lnTo>
                  <a:pt x="712795" y="679497"/>
                </a:lnTo>
                <a:lnTo>
                  <a:pt x="739876" y="641209"/>
                </a:lnTo>
                <a:lnTo>
                  <a:pt x="760230" y="598399"/>
                </a:lnTo>
                <a:lnTo>
                  <a:pt x="773017" y="551936"/>
                </a:lnTo>
                <a:lnTo>
                  <a:pt x="777452" y="502602"/>
                </a:lnTo>
                <a:lnTo>
                  <a:pt x="776103" y="475577"/>
                </a:lnTo>
                <a:lnTo>
                  <a:pt x="772166" y="449299"/>
                </a:lnTo>
                <a:lnTo>
                  <a:pt x="765804" y="423882"/>
                </a:lnTo>
                <a:lnTo>
                  <a:pt x="757181" y="399443"/>
                </a:lnTo>
                <a:lnTo>
                  <a:pt x="1005204" y="399443"/>
                </a:lnTo>
                <a:lnTo>
                  <a:pt x="1005204" y="325665"/>
                </a:lnTo>
                <a:close/>
              </a:path>
              <a:path w="1005204" h="1005205">
                <a:moveTo>
                  <a:pt x="987898" y="115787"/>
                </a:moveTo>
                <a:lnTo>
                  <a:pt x="888894" y="115787"/>
                </a:lnTo>
                <a:lnTo>
                  <a:pt x="888894" y="286169"/>
                </a:lnTo>
                <a:lnTo>
                  <a:pt x="719035" y="286703"/>
                </a:lnTo>
                <a:lnTo>
                  <a:pt x="1005204" y="286703"/>
                </a:lnTo>
                <a:lnTo>
                  <a:pt x="1005204" y="194245"/>
                </a:lnTo>
                <a:lnTo>
                  <a:pt x="1000064" y="149754"/>
                </a:lnTo>
                <a:lnTo>
                  <a:pt x="987898" y="115787"/>
                </a:lnTo>
                <a:close/>
              </a:path>
            </a:pathLst>
          </a:custGeom>
          <a:solidFill>
            <a:srgbClr val="FFFFFF"/>
          </a:solidFill>
        </p:spPr>
        <p:txBody>
          <a:bodyPr wrap="square" lIns="0" tIns="0" rIns="0" bIns="0" rtlCol="0"/>
          <a:lstStyle/>
          <a:p>
            <a:endParaRPr sz="1092"/>
          </a:p>
        </p:txBody>
      </p:sp>
      <p:sp>
        <p:nvSpPr>
          <p:cNvPr id="13" name="object 13"/>
          <p:cNvSpPr txBox="1">
            <a:spLocks noGrp="1"/>
          </p:cNvSpPr>
          <p:nvPr>
            <p:ph type="title"/>
          </p:nvPr>
        </p:nvSpPr>
        <p:spPr>
          <a:xfrm>
            <a:off x="437954" y="274933"/>
            <a:ext cx="1587361" cy="930778"/>
          </a:xfrm>
          <a:prstGeom prst="rect">
            <a:avLst/>
          </a:prstGeom>
        </p:spPr>
        <p:txBody>
          <a:bodyPr vert="horz" wrap="square" lIns="0" tIns="6931" rIns="0" bIns="0" rtlCol="0" anchor="ctr">
            <a:spAutoFit/>
          </a:bodyPr>
          <a:lstStyle/>
          <a:p>
            <a:pPr marL="7701">
              <a:lnSpc>
                <a:spcPct val="100000"/>
              </a:lnSpc>
              <a:spcBef>
                <a:spcPts val="55"/>
              </a:spcBef>
            </a:pPr>
            <a:r>
              <a:rPr sz="6003" b="1" dirty="0">
                <a:solidFill>
                  <a:srgbClr val="703C0A"/>
                </a:solidFill>
                <a:latin typeface="DejaVu Serif"/>
                <a:cs typeface="DejaVu Serif"/>
              </a:rPr>
              <a:t>33:1</a:t>
            </a:r>
            <a:endParaRPr sz="6003" dirty="0">
              <a:latin typeface="DejaVu Serif"/>
              <a:cs typeface="DejaVu Serif"/>
            </a:endParaRPr>
          </a:p>
        </p:txBody>
      </p:sp>
      <p:sp>
        <p:nvSpPr>
          <p:cNvPr id="14" name="object 14"/>
          <p:cNvSpPr txBox="1"/>
          <p:nvPr/>
        </p:nvSpPr>
        <p:spPr>
          <a:xfrm>
            <a:off x="440780" y="1063109"/>
            <a:ext cx="1885276" cy="907185"/>
          </a:xfrm>
          <a:prstGeom prst="rect">
            <a:avLst/>
          </a:prstGeom>
        </p:spPr>
        <p:txBody>
          <a:bodyPr vert="horz" wrap="square" lIns="0" tIns="85484" rIns="0" bIns="0" rtlCol="0">
            <a:spAutoFit/>
          </a:bodyPr>
          <a:lstStyle/>
          <a:p>
            <a:pPr marL="7701">
              <a:spcBef>
                <a:spcPts val="673"/>
              </a:spcBef>
            </a:pPr>
            <a:r>
              <a:rPr sz="2001" b="1" dirty="0">
                <a:solidFill>
                  <a:srgbClr val="6F3C0A"/>
                </a:solidFill>
                <a:latin typeface="DejaVu Serif"/>
                <a:cs typeface="DejaVu Serif"/>
              </a:rPr>
              <a:t>Comment Ratio</a:t>
            </a:r>
            <a:endParaRPr sz="2001" dirty="0">
              <a:latin typeface="DejaVu Serif"/>
              <a:cs typeface="DejaVu Serif"/>
            </a:endParaRPr>
          </a:p>
          <a:p>
            <a:pPr marL="7701" marR="3081">
              <a:lnSpc>
                <a:spcPts val="1698"/>
              </a:lnSpc>
              <a:spcBef>
                <a:spcPts val="600"/>
              </a:spcBef>
            </a:pPr>
            <a:r>
              <a:rPr sz="1486" dirty="0">
                <a:solidFill>
                  <a:srgbClr val="53585F"/>
                </a:solidFill>
                <a:latin typeface="Arial"/>
                <a:cs typeface="Arial"/>
              </a:rPr>
              <a:t>For every 33 likes you  get 1 comment, on</a:t>
            </a:r>
            <a:endParaRPr sz="1486" dirty="0">
              <a:latin typeface="Arial"/>
              <a:cs typeface="Arial"/>
            </a:endParaRPr>
          </a:p>
        </p:txBody>
      </p:sp>
      <p:sp>
        <p:nvSpPr>
          <p:cNvPr id="15" name="object 15"/>
          <p:cNvSpPr txBox="1"/>
          <p:nvPr/>
        </p:nvSpPr>
        <p:spPr>
          <a:xfrm>
            <a:off x="440780" y="1935961"/>
            <a:ext cx="716605" cy="237985"/>
          </a:xfrm>
          <a:prstGeom prst="rect">
            <a:avLst/>
          </a:prstGeom>
        </p:spPr>
        <p:txBody>
          <a:bodyPr vert="horz" wrap="square" lIns="0" tIns="9242" rIns="0" bIns="0" rtlCol="0">
            <a:spAutoFit/>
          </a:bodyPr>
          <a:lstStyle/>
          <a:p>
            <a:pPr marL="7701">
              <a:spcBef>
                <a:spcPts val="73"/>
              </a:spcBef>
            </a:pPr>
            <a:r>
              <a:rPr sz="1486" dirty="0">
                <a:solidFill>
                  <a:srgbClr val="53585F"/>
                </a:solidFill>
                <a:latin typeface="Arial"/>
                <a:cs typeface="Arial"/>
              </a:rPr>
              <a:t>average</a:t>
            </a:r>
            <a:endParaRPr sz="1486">
              <a:latin typeface="Arial"/>
              <a:cs typeface="Arial"/>
            </a:endParaRPr>
          </a:p>
        </p:txBody>
      </p:sp>
      <p:sp>
        <p:nvSpPr>
          <p:cNvPr id="16" name="object 16"/>
          <p:cNvSpPr txBox="1"/>
          <p:nvPr/>
        </p:nvSpPr>
        <p:spPr>
          <a:xfrm>
            <a:off x="439367" y="2182703"/>
            <a:ext cx="478250" cy="930778"/>
          </a:xfrm>
          <a:prstGeom prst="rect">
            <a:avLst/>
          </a:prstGeom>
        </p:spPr>
        <p:txBody>
          <a:bodyPr vert="horz" wrap="square" lIns="0" tIns="6931" rIns="0" bIns="0" rtlCol="0">
            <a:spAutoFit/>
          </a:bodyPr>
          <a:lstStyle/>
          <a:p>
            <a:pPr marL="7701">
              <a:spcBef>
                <a:spcPts val="55"/>
              </a:spcBef>
            </a:pPr>
            <a:r>
              <a:rPr sz="6003" b="1" dirty="0">
                <a:solidFill>
                  <a:srgbClr val="6F3C0A"/>
                </a:solidFill>
                <a:latin typeface="DejaVu Serif"/>
                <a:cs typeface="DejaVu Serif"/>
              </a:rPr>
              <a:t>#</a:t>
            </a:r>
            <a:endParaRPr sz="6003" dirty="0">
              <a:latin typeface="DejaVu Serif"/>
              <a:cs typeface="DejaVu Serif"/>
            </a:endParaRPr>
          </a:p>
        </p:txBody>
      </p:sp>
      <p:sp>
        <p:nvSpPr>
          <p:cNvPr id="17" name="object 17"/>
          <p:cNvSpPr txBox="1"/>
          <p:nvPr/>
        </p:nvSpPr>
        <p:spPr>
          <a:xfrm>
            <a:off x="442193" y="3016750"/>
            <a:ext cx="1835988" cy="679687"/>
          </a:xfrm>
          <a:prstGeom prst="rect">
            <a:avLst/>
          </a:prstGeom>
        </p:spPr>
        <p:txBody>
          <a:bodyPr vert="horz" wrap="square" lIns="0" tIns="25414" rIns="0" bIns="0" rtlCol="0">
            <a:spAutoFit/>
          </a:bodyPr>
          <a:lstStyle/>
          <a:p>
            <a:pPr marL="7701" marR="3081">
              <a:lnSpc>
                <a:spcPts val="1698"/>
              </a:lnSpc>
              <a:spcBef>
                <a:spcPts val="200"/>
              </a:spcBef>
            </a:pPr>
            <a:r>
              <a:rPr sz="1486" dirty="0">
                <a:solidFill>
                  <a:srgbClr val="53585F"/>
                </a:solidFill>
                <a:latin typeface="Arial"/>
                <a:cs typeface="Arial"/>
              </a:rPr>
              <a:t>More hashtags equal  more engagement  #trustus #theywork</a:t>
            </a:r>
            <a:endParaRPr sz="1486">
              <a:latin typeface="Arial"/>
              <a:cs typeface="Arial"/>
            </a:endParaRPr>
          </a:p>
        </p:txBody>
      </p:sp>
      <p:sp>
        <p:nvSpPr>
          <p:cNvPr id="18" name="object 18"/>
          <p:cNvSpPr txBox="1"/>
          <p:nvPr/>
        </p:nvSpPr>
        <p:spPr>
          <a:xfrm>
            <a:off x="442193" y="3999661"/>
            <a:ext cx="1965370" cy="1161550"/>
          </a:xfrm>
          <a:prstGeom prst="rect">
            <a:avLst/>
          </a:prstGeom>
        </p:spPr>
        <p:txBody>
          <a:bodyPr vert="horz" wrap="square" lIns="0" tIns="7316" rIns="0" bIns="0" rtlCol="0">
            <a:spAutoFit/>
          </a:bodyPr>
          <a:lstStyle/>
          <a:p>
            <a:pPr marL="7701">
              <a:lnSpc>
                <a:spcPts val="2201"/>
              </a:lnSpc>
              <a:spcBef>
                <a:spcPts val="58"/>
              </a:spcBef>
            </a:pPr>
            <a:r>
              <a:rPr sz="2001" b="1" dirty="0">
                <a:solidFill>
                  <a:srgbClr val="6F3C0A"/>
                </a:solidFill>
                <a:latin typeface="DejaVu Serif"/>
                <a:cs typeface="DejaVu Serif"/>
              </a:rPr>
              <a:t>Post on</a:t>
            </a:r>
            <a:endParaRPr sz="2001">
              <a:latin typeface="DejaVu Serif"/>
              <a:cs typeface="DejaVu Serif"/>
            </a:endParaRPr>
          </a:p>
          <a:p>
            <a:pPr marL="7701">
              <a:lnSpc>
                <a:spcPts val="3338"/>
              </a:lnSpc>
            </a:pPr>
            <a:r>
              <a:rPr sz="3002" b="1" dirty="0">
                <a:solidFill>
                  <a:srgbClr val="6F3C0A"/>
                </a:solidFill>
                <a:latin typeface="DejaVu Serif"/>
                <a:cs typeface="DejaVu Serif"/>
              </a:rPr>
              <a:t>Sunday</a:t>
            </a:r>
            <a:endParaRPr sz="3002">
              <a:latin typeface="DejaVu Serif"/>
              <a:cs typeface="DejaVu Serif"/>
            </a:endParaRPr>
          </a:p>
          <a:p>
            <a:pPr marL="7701" marR="3081">
              <a:lnSpc>
                <a:spcPts val="1698"/>
              </a:lnSpc>
              <a:spcBef>
                <a:spcPts val="64"/>
              </a:spcBef>
            </a:pPr>
            <a:r>
              <a:rPr sz="1486" dirty="0">
                <a:solidFill>
                  <a:srgbClr val="53585F"/>
                </a:solidFill>
                <a:latin typeface="Arial"/>
                <a:cs typeface="Arial"/>
              </a:rPr>
              <a:t>Sunday posts have the  highest engagement</a:t>
            </a:r>
            <a:endParaRPr sz="1486">
              <a:latin typeface="Arial"/>
              <a:cs typeface="Arial"/>
            </a:endParaRPr>
          </a:p>
        </p:txBody>
      </p:sp>
      <p:sp>
        <p:nvSpPr>
          <p:cNvPr id="19" name="object 19"/>
          <p:cNvSpPr txBox="1"/>
          <p:nvPr/>
        </p:nvSpPr>
        <p:spPr>
          <a:xfrm>
            <a:off x="984654" y="2348618"/>
            <a:ext cx="1137866" cy="575329"/>
          </a:xfrm>
          <a:prstGeom prst="rect">
            <a:avLst/>
          </a:prstGeom>
        </p:spPr>
        <p:txBody>
          <a:bodyPr vert="horz" wrap="square" lIns="0" tIns="58145" rIns="0" bIns="0" rtlCol="0">
            <a:spAutoFit/>
          </a:bodyPr>
          <a:lstStyle/>
          <a:p>
            <a:pPr marL="7701" marR="3081">
              <a:lnSpc>
                <a:spcPts val="2001"/>
              </a:lnSpc>
              <a:spcBef>
                <a:spcPts val="458"/>
              </a:spcBef>
            </a:pPr>
            <a:r>
              <a:rPr sz="2001" b="1" dirty="0">
                <a:solidFill>
                  <a:srgbClr val="6F3C0A"/>
                </a:solidFill>
                <a:latin typeface="DejaVu Serif"/>
                <a:cs typeface="DejaVu Serif"/>
              </a:rPr>
              <a:t>Use  Hashtags</a:t>
            </a:r>
            <a:endParaRPr sz="2001">
              <a:latin typeface="DejaVu Serif"/>
              <a:cs typeface="DejaVu Serif"/>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1946</Words>
  <Application>Microsoft Office PowerPoint</Application>
  <PresentationFormat>Widescreen</PresentationFormat>
  <Paragraphs>215</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DejaVu Sans</vt:lpstr>
      <vt:lpstr>DejaVu Serif</vt:lpstr>
      <vt:lpstr>Open Sans</vt:lpstr>
      <vt:lpstr>Roboto</vt:lpstr>
      <vt:lpstr>Roboto Condensed</vt:lpstr>
      <vt:lpstr>Office Theme</vt:lpstr>
      <vt:lpstr>Using Social Media to Recruit</vt:lpstr>
      <vt:lpstr>Key Takeaways</vt:lpstr>
      <vt:lpstr>General Strategy</vt:lpstr>
      <vt:lpstr>Blogging</vt:lpstr>
      <vt:lpstr>Action Items to Help Ensure  Your Blog is Relevant</vt:lpstr>
      <vt:lpstr>Facebook</vt:lpstr>
      <vt:lpstr>33%</vt:lpstr>
      <vt:lpstr>Instagram</vt:lpstr>
      <vt:lpstr>33:1</vt:lpstr>
      <vt:lpstr>Twitter</vt:lpstr>
      <vt:lpstr>Pinterest</vt:lpstr>
      <vt:lpstr>PowerPoint Presentation</vt:lpstr>
      <vt:lpstr>PowerPoint Presentation</vt:lpstr>
      <vt:lpstr>Other Tools</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Social Media to Recruit</dc:title>
  <dc:creator>Ryan O'Connor</dc:creator>
  <cp:lastModifiedBy>javjuarez.scouting@hotmail.com</cp:lastModifiedBy>
  <cp:revision>23</cp:revision>
  <cp:lastPrinted>2019-03-20T15:44:52Z</cp:lastPrinted>
  <dcterms:created xsi:type="dcterms:W3CDTF">2019-03-14T16:11:41Z</dcterms:created>
  <dcterms:modified xsi:type="dcterms:W3CDTF">2019-03-20T21:19:08Z</dcterms:modified>
</cp:coreProperties>
</file>