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5" r:id="rId6"/>
    <p:sldId id="264" r:id="rId7"/>
    <p:sldId id="262" r:id="rId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SchemeForSuggestions">
  <dgm:title val="Color Scheme for Suggestions"/>
  <dgm:desc val="Color Scheme for Suggestions"/>
  <dgm:catLst>
    <dgm:cat type="Other" pri="2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bg1">
        <a:lumMod val="95000"/>
      </a:schemeClr>
    </dgm:fillClrLst>
    <dgm:linClrLst>
      <a:schemeClr val="bg1">
        <a:lumMod val="95000"/>
      </a:schemeClr>
    </dgm:linClrLst>
    <dgm:effectClrLst/>
    <dgm:txLinClrLst/>
    <dgm:txFillClrLst meth="repeat">
      <a:schemeClr val="tx1">
        <a:lumMod val="75000"/>
        <a:lumOff val="25000"/>
      </a:schemeClr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SchemeForSuggestions">
  <dgm:title val="Color Scheme for Suggestions"/>
  <dgm:desc val="Color Scheme for Suggestions"/>
  <dgm:catLst>
    <dgm:cat type="Other" pri="2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bg1">
        <a:lumMod val="95000"/>
      </a:schemeClr>
    </dgm:fillClrLst>
    <dgm:linClrLst>
      <a:schemeClr val="bg1">
        <a:lumMod val="95000"/>
      </a:schemeClr>
    </dgm:linClrLst>
    <dgm:effectClrLst/>
    <dgm:txLinClrLst/>
    <dgm:txFillClrLst meth="repeat">
      <a:schemeClr val="tx1">
        <a:lumMod val="75000"/>
        <a:lumOff val="25000"/>
      </a:schemeClr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902307-AC4B-4A26-8848-85A1B566DD8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3A7BBE3-17C6-41FD-8B19-58154E799DFA}">
      <dgm:prSet/>
      <dgm:spPr/>
      <dgm:t>
        <a:bodyPr/>
        <a:lstStyle/>
        <a:p>
          <a:r>
            <a:rPr lang="en-US"/>
            <a:t>That the Council Membership Committee has supplies and materials that you can request for assistance with your recruiting efforts?</a:t>
          </a:r>
        </a:p>
      </dgm:t>
    </dgm:pt>
    <dgm:pt modelId="{501D31FD-6AB1-47F5-9653-0F9ADA87E56A}" type="parTrans" cxnId="{14A2137A-05B0-43CD-AAB2-73B08FE0628B}">
      <dgm:prSet/>
      <dgm:spPr/>
      <dgm:t>
        <a:bodyPr/>
        <a:lstStyle/>
        <a:p>
          <a:endParaRPr lang="en-US"/>
        </a:p>
      </dgm:t>
    </dgm:pt>
    <dgm:pt modelId="{2331E87C-EDFF-43AE-B655-8DE624FC111A}" type="sibTrans" cxnId="{14A2137A-05B0-43CD-AAB2-73B08FE0628B}">
      <dgm:prSet/>
      <dgm:spPr/>
      <dgm:t>
        <a:bodyPr/>
        <a:lstStyle/>
        <a:p>
          <a:endParaRPr lang="en-US"/>
        </a:p>
      </dgm:t>
    </dgm:pt>
    <dgm:pt modelId="{EAB924BB-78DB-4006-B93B-E94FDB98C569}">
      <dgm:prSet/>
      <dgm:spPr/>
      <dgm:t>
        <a:bodyPr/>
        <a:lstStyle/>
        <a:p>
          <a:r>
            <a:rPr lang="en-US"/>
            <a:t>That all of these supplies and materials are FREE thanks to the generous Friends of Scouting (FOS) donations made by individuals and families across the Council?</a:t>
          </a:r>
        </a:p>
      </dgm:t>
    </dgm:pt>
    <dgm:pt modelId="{0B4C6FF7-436A-40F1-815F-FB69996A1678}" type="parTrans" cxnId="{2E8FE002-C000-4108-A7A7-ABACEB41C44B}">
      <dgm:prSet/>
      <dgm:spPr/>
      <dgm:t>
        <a:bodyPr/>
        <a:lstStyle/>
        <a:p>
          <a:endParaRPr lang="en-US"/>
        </a:p>
      </dgm:t>
    </dgm:pt>
    <dgm:pt modelId="{D41ABAD4-FD57-4124-B581-54F8FBFA225D}" type="sibTrans" cxnId="{2E8FE002-C000-4108-A7A7-ABACEB41C44B}">
      <dgm:prSet/>
      <dgm:spPr/>
      <dgm:t>
        <a:bodyPr/>
        <a:lstStyle/>
        <a:p>
          <a:endParaRPr lang="en-US"/>
        </a:p>
      </dgm:t>
    </dgm:pt>
    <dgm:pt modelId="{FD626F89-5D0C-48C4-BD27-F3330FEFBDF1}" type="pres">
      <dgm:prSet presAssocID="{46902307-AC4B-4A26-8848-85A1B566DD83}" presName="linear" presStyleCnt="0">
        <dgm:presLayoutVars>
          <dgm:animLvl val="lvl"/>
          <dgm:resizeHandles val="exact"/>
        </dgm:presLayoutVars>
      </dgm:prSet>
      <dgm:spPr/>
    </dgm:pt>
    <dgm:pt modelId="{52F7DF89-3387-452C-B802-899C9C8D2FD8}" type="pres">
      <dgm:prSet presAssocID="{F3A7BBE3-17C6-41FD-8B19-58154E799DF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4DD0DE8-EA4E-4125-9499-6A5CB920C4C1}" type="pres">
      <dgm:prSet presAssocID="{2331E87C-EDFF-43AE-B655-8DE624FC111A}" presName="spacer" presStyleCnt="0"/>
      <dgm:spPr/>
    </dgm:pt>
    <dgm:pt modelId="{8E9296CE-A609-4AFA-A30A-2D594B50E998}" type="pres">
      <dgm:prSet presAssocID="{EAB924BB-78DB-4006-B93B-E94FDB98C569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2E8FE002-C000-4108-A7A7-ABACEB41C44B}" srcId="{46902307-AC4B-4A26-8848-85A1B566DD83}" destId="{EAB924BB-78DB-4006-B93B-E94FDB98C569}" srcOrd="1" destOrd="0" parTransId="{0B4C6FF7-436A-40F1-815F-FB69996A1678}" sibTransId="{D41ABAD4-FD57-4124-B581-54F8FBFA225D}"/>
    <dgm:cxn modelId="{F3AFE50B-07CA-4234-8422-C7D78EF7053E}" type="presOf" srcId="{46902307-AC4B-4A26-8848-85A1B566DD83}" destId="{FD626F89-5D0C-48C4-BD27-F3330FEFBDF1}" srcOrd="0" destOrd="0" presId="urn:microsoft.com/office/officeart/2005/8/layout/vList2"/>
    <dgm:cxn modelId="{3215FF57-73E1-47EF-BD9E-6C98890A2F47}" type="presOf" srcId="{F3A7BBE3-17C6-41FD-8B19-58154E799DFA}" destId="{52F7DF89-3387-452C-B802-899C9C8D2FD8}" srcOrd="0" destOrd="0" presId="urn:microsoft.com/office/officeart/2005/8/layout/vList2"/>
    <dgm:cxn modelId="{14A2137A-05B0-43CD-AAB2-73B08FE0628B}" srcId="{46902307-AC4B-4A26-8848-85A1B566DD83}" destId="{F3A7BBE3-17C6-41FD-8B19-58154E799DFA}" srcOrd="0" destOrd="0" parTransId="{501D31FD-6AB1-47F5-9653-0F9ADA87E56A}" sibTransId="{2331E87C-EDFF-43AE-B655-8DE624FC111A}"/>
    <dgm:cxn modelId="{E7D1DF9D-F506-4905-A706-4122C27CBD23}" type="presOf" srcId="{EAB924BB-78DB-4006-B93B-E94FDB98C569}" destId="{8E9296CE-A609-4AFA-A30A-2D594B50E998}" srcOrd="0" destOrd="0" presId="urn:microsoft.com/office/officeart/2005/8/layout/vList2"/>
    <dgm:cxn modelId="{DB0A0420-BC3B-486D-B218-ACD704E3BF02}" type="presParOf" srcId="{FD626F89-5D0C-48C4-BD27-F3330FEFBDF1}" destId="{52F7DF89-3387-452C-B802-899C9C8D2FD8}" srcOrd="0" destOrd="0" presId="urn:microsoft.com/office/officeart/2005/8/layout/vList2"/>
    <dgm:cxn modelId="{05A89F02-BE33-40EB-AE40-0804E58C0846}" type="presParOf" srcId="{FD626F89-5D0C-48C4-BD27-F3330FEFBDF1}" destId="{D4DD0DE8-EA4E-4125-9499-6A5CB920C4C1}" srcOrd="1" destOrd="0" presId="urn:microsoft.com/office/officeart/2005/8/layout/vList2"/>
    <dgm:cxn modelId="{49970908-F953-4FA3-B62E-475BE79CC718}" type="presParOf" srcId="{FD626F89-5D0C-48C4-BD27-F3330FEFBDF1}" destId="{8E9296CE-A609-4AFA-A30A-2D594B50E99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4515E1-84E9-43A1-B40F-7658FF3A86D0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D801E36F-0E3A-4B12-913C-1572869F52ED}">
      <dgm:prSet/>
      <dgm:spPr/>
      <dgm:t>
        <a:bodyPr/>
        <a:lstStyle/>
        <a:p>
          <a:r>
            <a:rPr lang="en-US"/>
            <a:t>Council will:</a:t>
          </a:r>
        </a:p>
      </dgm:t>
    </dgm:pt>
    <dgm:pt modelId="{61DE3615-3A6B-4BE9-9CAD-27EEC40BC3F1}" type="parTrans" cxnId="{638D2E01-F671-41C4-BF71-567EC0C16036}">
      <dgm:prSet/>
      <dgm:spPr/>
      <dgm:t>
        <a:bodyPr/>
        <a:lstStyle/>
        <a:p>
          <a:endParaRPr lang="en-US"/>
        </a:p>
      </dgm:t>
    </dgm:pt>
    <dgm:pt modelId="{8B2DE773-B94C-4F60-86CF-BD29DC8FD677}" type="sibTrans" cxnId="{638D2E01-F671-41C4-BF71-567EC0C16036}">
      <dgm:prSet/>
      <dgm:spPr/>
      <dgm:t>
        <a:bodyPr/>
        <a:lstStyle/>
        <a:p>
          <a:endParaRPr lang="en-US"/>
        </a:p>
      </dgm:t>
    </dgm:pt>
    <dgm:pt modelId="{8C82E414-6C12-4A7A-AB41-954395774F6F}">
      <dgm:prSet/>
      <dgm:spPr/>
      <dgm:t>
        <a:bodyPr/>
        <a:lstStyle/>
        <a:p>
          <a:r>
            <a:rPr lang="en-US"/>
            <a:t>Print flyers for you</a:t>
          </a:r>
        </a:p>
      </dgm:t>
    </dgm:pt>
    <dgm:pt modelId="{94F1391A-5450-4659-AB8B-12328D66A8C9}" type="parTrans" cxnId="{511B7A1D-B0A2-4D20-947A-F8EACE158D86}">
      <dgm:prSet/>
      <dgm:spPr/>
      <dgm:t>
        <a:bodyPr/>
        <a:lstStyle/>
        <a:p>
          <a:endParaRPr lang="en-US"/>
        </a:p>
      </dgm:t>
    </dgm:pt>
    <dgm:pt modelId="{C7B1DB93-9D10-40FB-B25F-83D6B66BFDDD}" type="sibTrans" cxnId="{511B7A1D-B0A2-4D20-947A-F8EACE158D86}">
      <dgm:prSet/>
      <dgm:spPr/>
      <dgm:t>
        <a:bodyPr/>
        <a:lstStyle/>
        <a:p>
          <a:endParaRPr lang="en-US"/>
        </a:p>
      </dgm:t>
    </dgm:pt>
    <dgm:pt modelId="{5D7052E6-B78B-4395-AD03-01F6A7C66DAB}">
      <dgm:prSet/>
      <dgm:spPr/>
      <dgm:t>
        <a:bodyPr/>
        <a:lstStyle/>
        <a:p>
          <a:r>
            <a:rPr lang="en-US"/>
            <a:t>Provide lawn signs for you </a:t>
          </a:r>
        </a:p>
      </dgm:t>
    </dgm:pt>
    <dgm:pt modelId="{7AD4C2E4-67A5-4803-AB71-50EAB24C79D8}" type="parTrans" cxnId="{BC19FD19-AD01-4DAF-A7D7-A45C83B64E90}">
      <dgm:prSet/>
      <dgm:spPr/>
      <dgm:t>
        <a:bodyPr/>
        <a:lstStyle/>
        <a:p>
          <a:endParaRPr lang="en-US"/>
        </a:p>
      </dgm:t>
    </dgm:pt>
    <dgm:pt modelId="{A027EEA8-8C55-4B9A-AD87-46F520C80BE7}" type="sibTrans" cxnId="{BC19FD19-AD01-4DAF-A7D7-A45C83B64E90}">
      <dgm:prSet/>
      <dgm:spPr/>
      <dgm:t>
        <a:bodyPr/>
        <a:lstStyle/>
        <a:p>
          <a:endParaRPr lang="en-US"/>
        </a:p>
      </dgm:t>
    </dgm:pt>
    <dgm:pt modelId="{647FFD7B-5627-417F-BBEE-00B0986A60F9}">
      <dgm:prSet/>
      <dgm:spPr/>
      <dgm:t>
        <a:bodyPr/>
        <a:lstStyle/>
        <a:p>
          <a:r>
            <a:rPr lang="en-US"/>
            <a:t>Provide posters for you </a:t>
          </a:r>
        </a:p>
      </dgm:t>
    </dgm:pt>
    <dgm:pt modelId="{8704C7B2-093C-420C-A804-6AB5C4F10507}" type="parTrans" cxnId="{8DD046C9-007B-4C44-85F2-1572058DDDD0}">
      <dgm:prSet/>
      <dgm:spPr/>
      <dgm:t>
        <a:bodyPr/>
        <a:lstStyle/>
        <a:p>
          <a:endParaRPr lang="en-US"/>
        </a:p>
      </dgm:t>
    </dgm:pt>
    <dgm:pt modelId="{B3D14831-DDCE-4BF6-86BA-766F095B2DA6}" type="sibTrans" cxnId="{8DD046C9-007B-4C44-85F2-1572058DDDD0}">
      <dgm:prSet/>
      <dgm:spPr/>
      <dgm:t>
        <a:bodyPr/>
        <a:lstStyle/>
        <a:p>
          <a:endParaRPr lang="en-US"/>
        </a:p>
      </dgm:t>
    </dgm:pt>
    <dgm:pt modelId="{4C8A9BBA-58B2-43A1-B931-021E099C5116}">
      <dgm:prSet/>
      <dgm:spPr/>
      <dgm:t>
        <a:bodyPr/>
        <a:lstStyle/>
        <a:p>
          <a:r>
            <a:rPr lang="en-US"/>
            <a:t>You can borrow:</a:t>
          </a:r>
        </a:p>
      </dgm:t>
    </dgm:pt>
    <dgm:pt modelId="{4C2DC522-B3E8-4AE3-829A-F5B3F7192C80}" type="parTrans" cxnId="{132E789B-2291-48DA-9D0E-A663812910D0}">
      <dgm:prSet/>
      <dgm:spPr/>
      <dgm:t>
        <a:bodyPr/>
        <a:lstStyle/>
        <a:p>
          <a:endParaRPr lang="en-US"/>
        </a:p>
      </dgm:t>
    </dgm:pt>
    <dgm:pt modelId="{4999D964-827E-416E-B783-091EE1194DCF}" type="sibTrans" cxnId="{132E789B-2291-48DA-9D0E-A663812910D0}">
      <dgm:prSet/>
      <dgm:spPr/>
      <dgm:t>
        <a:bodyPr/>
        <a:lstStyle/>
        <a:p>
          <a:endParaRPr lang="en-US"/>
        </a:p>
      </dgm:t>
    </dgm:pt>
    <dgm:pt modelId="{83B7E445-D844-4B34-AEDD-1A93793E4F2C}">
      <dgm:prSet/>
      <dgm:spPr/>
      <dgm:t>
        <a:bodyPr/>
        <a:lstStyle/>
        <a:p>
          <a:r>
            <a:rPr lang="en-US"/>
            <a:t>Cardboard Scout cut-outs </a:t>
          </a:r>
        </a:p>
      </dgm:t>
    </dgm:pt>
    <dgm:pt modelId="{E20793A0-400D-4049-9D8E-B8EC026A1040}" type="parTrans" cxnId="{FDA733E0-2CC4-4BE7-A495-418C8071CBBC}">
      <dgm:prSet/>
      <dgm:spPr/>
      <dgm:t>
        <a:bodyPr/>
        <a:lstStyle/>
        <a:p>
          <a:endParaRPr lang="en-US"/>
        </a:p>
      </dgm:t>
    </dgm:pt>
    <dgm:pt modelId="{7A58CB8F-EC4A-4D38-B861-196F35D00E1B}" type="sibTrans" cxnId="{FDA733E0-2CC4-4BE7-A495-418C8071CBBC}">
      <dgm:prSet/>
      <dgm:spPr/>
      <dgm:t>
        <a:bodyPr/>
        <a:lstStyle/>
        <a:p>
          <a:endParaRPr lang="en-US"/>
        </a:p>
      </dgm:t>
    </dgm:pt>
    <dgm:pt modelId="{18599474-F4E5-422F-8999-8D4CFE8DB9DE}">
      <dgm:prSet/>
      <dgm:spPr/>
      <dgm:t>
        <a:bodyPr/>
        <a:lstStyle/>
        <a:p>
          <a:r>
            <a:rPr lang="en-US"/>
            <a:t>An inflatable Scout</a:t>
          </a:r>
        </a:p>
      </dgm:t>
    </dgm:pt>
    <dgm:pt modelId="{A8AE65F0-072D-4121-84AA-1DEDDD415B83}" type="parTrans" cxnId="{C22357B9-7A6B-4262-8AA6-8EAE6F1CFAC5}">
      <dgm:prSet/>
      <dgm:spPr/>
      <dgm:t>
        <a:bodyPr/>
        <a:lstStyle/>
        <a:p>
          <a:endParaRPr lang="en-US"/>
        </a:p>
      </dgm:t>
    </dgm:pt>
    <dgm:pt modelId="{9BF90D0A-5B71-46B6-BBD0-64C5E892E63F}" type="sibTrans" cxnId="{C22357B9-7A6B-4262-8AA6-8EAE6F1CFAC5}">
      <dgm:prSet/>
      <dgm:spPr/>
      <dgm:t>
        <a:bodyPr/>
        <a:lstStyle/>
        <a:p>
          <a:endParaRPr lang="en-US"/>
        </a:p>
      </dgm:t>
    </dgm:pt>
    <dgm:pt modelId="{EC5ACB64-5C2A-491F-842F-6A461EB5C041}">
      <dgm:prSet/>
      <dgm:spPr/>
      <dgm:t>
        <a:bodyPr/>
        <a:lstStyle/>
        <a:p>
          <a:r>
            <a:rPr lang="en-US"/>
            <a:t>A membership canopy</a:t>
          </a:r>
        </a:p>
      </dgm:t>
    </dgm:pt>
    <dgm:pt modelId="{2E73B0DF-F8F1-45A2-A932-AD331E34195F}" type="parTrans" cxnId="{941D7D75-C6F9-4038-8C8D-825F0F52864C}">
      <dgm:prSet/>
      <dgm:spPr/>
      <dgm:t>
        <a:bodyPr/>
        <a:lstStyle/>
        <a:p>
          <a:endParaRPr lang="en-US"/>
        </a:p>
      </dgm:t>
    </dgm:pt>
    <dgm:pt modelId="{206FA166-403D-4FB1-8041-7D32053F6477}" type="sibTrans" cxnId="{941D7D75-C6F9-4038-8C8D-825F0F52864C}">
      <dgm:prSet/>
      <dgm:spPr/>
      <dgm:t>
        <a:bodyPr/>
        <a:lstStyle/>
        <a:p>
          <a:endParaRPr lang="en-US"/>
        </a:p>
      </dgm:t>
    </dgm:pt>
    <dgm:pt modelId="{BCB5C995-FEE3-4C1D-9A1B-1138A73E258B}">
      <dgm:prSet/>
      <dgm:spPr/>
      <dgm:t>
        <a:bodyPr/>
        <a:lstStyle/>
        <a:p>
          <a:r>
            <a:rPr lang="en-US"/>
            <a:t>All materials at no cost to you!</a:t>
          </a:r>
        </a:p>
      </dgm:t>
    </dgm:pt>
    <dgm:pt modelId="{1A03D26D-EA88-4BC0-9631-F4563C930569}" type="parTrans" cxnId="{41C8207F-8BC4-4C86-933C-4EC7142E372F}">
      <dgm:prSet/>
      <dgm:spPr/>
      <dgm:t>
        <a:bodyPr/>
        <a:lstStyle/>
        <a:p>
          <a:endParaRPr lang="en-US"/>
        </a:p>
      </dgm:t>
    </dgm:pt>
    <dgm:pt modelId="{AB20D5DF-B4DB-49F6-93EA-8E3749E2C9F1}" type="sibTrans" cxnId="{41C8207F-8BC4-4C86-933C-4EC7142E372F}">
      <dgm:prSet/>
      <dgm:spPr/>
      <dgm:t>
        <a:bodyPr/>
        <a:lstStyle/>
        <a:p>
          <a:endParaRPr lang="en-US"/>
        </a:p>
      </dgm:t>
    </dgm:pt>
    <dgm:pt modelId="{4DD12751-FA6A-4519-9C45-5C57C4987886}" type="pres">
      <dgm:prSet presAssocID="{EA4515E1-84E9-43A1-B40F-7658FF3A86D0}" presName="linear" presStyleCnt="0">
        <dgm:presLayoutVars>
          <dgm:dir/>
          <dgm:animLvl val="lvl"/>
          <dgm:resizeHandles val="exact"/>
        </dgm:presLayoutVars>
      </dgm:prSet>
      <dgm:spPr/>
    </dgm:pt>
    <dgm:pt modelId="{4B1C5451-7B93-4D52-BA6D-FEEEECF7C122}" type="pres">
      <dgm:prSet presAssocID="{D801E36F-0E3A-4B12-913C-1572869F52ED}" presName="parentLin" presStyleCnt="0"/>
      <dgm:spPr/>
    </dgm:pt>
    <dgm:pt modelId="{DD8F09E8-754F-4440-AC7B-213018D039BE}" type="pres">
      <dgm:prSet presAssocID="{D801E36F-0E3A-4B12-913C-1572869F52ED}" presName="parentLeftMargin" presStyleLbl="node1" presStyleIdx="0" presStyleCnt="3"/>
      <dgm:spPr/>
    </dgm:pt>
    <dgm:pt modelId="{287DA290-4609-43FA-8F85-4B3540B3469F}" type="pres">
      <dgm:prSet presAssocID="{D801E36F-0E3A-4B12-913C-1572869F52E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A5EC5CC-0036-4CC1-9F50-BA2C698A2A6E}" type="pres">
      <dgm:prSet presAssocID="{D801E36F-0E3A-4B12-913C-1572869F52ED}" presName="negativeSpace" presStyleCnt="0"/>
      <dgm:spPr/>
    </dgm:pt>
    <dgm:pt modelId="{AEF1F9A3-C762-42D5-9D7C-5770B2F628F5}" type="pres">
      <dgm:prSet presAssocID="{D801E36F-0E3A-4B12-913C-1572869F52ED}" presName="childText" presStyleLbl="conFgAcc1" presStyleIdx="0" presStyleCnt="3">
        <dgm:presLayoutVars>
          <dgm:bulletEnabled val="1"/>
        </dgm:presLayoutVars>
      </dgm:prSet>
      <dgm:spPr/>
    </dgm:pt>
    <dgm:pt modelId="{522A3CD1-C74F-49C4-9129-28B6464965B4}" type="pres">
      <dgm:prSet presAssocID="{8B2DE773-B94C-4F60-86CF-BD29DC8FD677}" presName="spaceBetweenRectangles" presStyleCnt="0"/>
      <dgm:spPr/>
    </dgm:pt>
    <dgm:pt modelId="{BD465C4A-3B25-4253-B72D-6C3483E51EDB}" type="pres">
      <dgm:prSet presAssocID="{4C8A9BBA-58B2-43A1-B931-021E099C5116}" presName="parentLin" presStyleCnt="0"/>
      <dgm:spPr/>
    </dgm:pt>
    <dgm:pt modelId="{7103B79A-954E-4119-86DA-794D6E45F427}" type="pres">
      <dgm:prSet presAssocID="{4C8A9BBA-58B2-43A1-B931-021E099C5116}" presName="parentLeftMargin" presStyleLbl="node1" presStyleIdx="0" presStyleCnt="3"/>
      <dgm:spPr/>
    </dgm:pt>
    <dgm:pt modelId="{7AA9DB95-C506-411F-A4C9-F0F78E8A53CD}" type="pres">
      <dgm:prSet presAssocID="{4C8A9BBA-58B2-43A1-B931-021E099C511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0F431C7-60BA-4D11-9FCC-77958536BAF6}" type="pres">
      <dgm:prSet presAssocID="{4C8A9BBA-58B2-43A1-B931-021E099C5116}" presName="negativeSpace" presStyleCnt="0"/>
      <dgm:spPr/>
    </dgm:pt>
    <dgm:pt modelId="{D6B755BC-5C92-4956-9142-B88DB01C213F}" type="pres">
      <dgm:prSet presAssocID="{4C8A9BBA-58B2-43A1-B931-021E099C5116}" presName="childText" presStyleLbl="conFgAcc1" presStyleIdx="1" presStyleCnt="3">
        <dgm:presLayoutVars>
          <dgm:bulletEnabled val="1"/>
        </dgm:presLayoutVars>
      </dgm:prSet>
      <dgm:spPr/>
    </dgm:pt>
    <dgm:pt modelId="{55B9D154-9BF0-4BC2-ABB9-996FCDF5F2AC}" type="pres">
      <dgm:prSet presAssocID="{4999D964-827E-416E-B783-091EE1194DCF}" presName="spaceBetweenRectangles" presStyleCnt="0"/>
      <dgm:spPr/>
    </dgm:pt>
    <dgm:pt modelId="{30481F2E-817B-46FF-816C-B37374FB0A03}" type="pres">
      <dgm:prSet presAssocID="{BCB5C995-FEE3-4C1D-9A1B-1138A73E258B}" presName="parentLin" presStyleCnt="0"/>
      <dgm:spPr/>
    </dgm:pt>
    <dgm:pt modelId="{8859F060-F681-46D7-998D-944AC8C23D6F}" type="pres">
      <dgm:prSet presAssocID="{BCB5C995-FEE3-4C1D-9A1B-1138A73E258B}" presName="parentLeftMargin" presStyleLbl="node1" presStyleIdx="1" presStyleCnt="3"/>
      <dgm:spPr/>
    </dgm:pt>
    <dgm:pt modelId="{14CAA8C0-3224-415A-8D07-89EB6190DF66}" type="pres">
      <dgm:prSet presAssocID="{BCB5C995-FEE3-4C1D-9A1B-1138A73E258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3DB9BD6F-577D-4EDC-8B4D-B497128848B1}" type="pres">
      <dgm:prSet presAssocID="{BCB5C995-FEE3-4C1D-9A1B-1138A73E258B}" presName="negativeSpace" presStyleCnt="0"/>
      <dgm:spPr/>
    </dgm:pt>
    <dgm:pt modelId="{45083D36-9947-43DB-992F-4600A49D95B2}" type="pres">
      <dgm:prSet presAssocID="{BCB5C995-FEE3-4C1D-9A1B-1138A73E258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38D2E01-F671-41C4-BF71-567EC0C16036}" srcId="{EA4515E1-84E9-43A1-B40F-7658FF3A86D0}" destId="{D801E36F-0E3A-4B12-913C-1572869F52ED}" srcOrd="0" destOrd="0" parTransId="{61DE3615-3A6B-4BE9-9CAD-27EEC40BC3F1}" sibTransId="{8B2DE773-B94C-4F60-86CF-BD29DC8FD677}"/>
    <dgm:cxn modelId="{367F770F-F194-4950-8F89-80F821A900DD}" type="presOf" srcId="{EA4515E1-84E9-43A1-B40F-7658FF3A86D0}" destId="{4DD12751-FA6A-4519-9C45-5C57C4987886}" srcOrd="0" destOrd="0" presId="urn:microsoft.com/office/officeart/2005/8/layout/list1"/>
    <dgm:cxn modelId="{5D094011-365B-453F-AE34-F7831C679CFE}" type="presOf" srcId="{EC5ACB64-5C2A-491F-842F-6A461EB5C041}" destId="{D6B755BC-5C92-4956-9142-B88DB01C213F}" srcOrd="0" destOrd="2" presId="urn:microsoft.com/office/officeart/2005/8/layout/list1"/>
    <dgm:cxn modelId="{AE6EA911-85CA-4A78-A8FD-25E42B5F9CB7}" type="presOf" srcId="{D801E36F-0E3A-4B12-913C-1572869F52ED}" destId="{DD8F09E8-754F-4440-AC7B-213018D039BE}" srcOrd="0" destOrd="0" presId="urn:microsoft.com/office/officeart/2005/8/layout/list1"/>
    <dgm:cxn modelId="{BC19FD19-AD01-4DAF-A7D7-A45C83B64E90}" srcId="{D801E36F-0E3A-4B12-913C-1572869F52ED}" destId="{5D7052E6-B78B-4395-AD03-01F6A7C66DAB}" srcOrd="1" destOrd="0" parTransId="{7AD4C2E4-67A5-4803-AB71-50EAB24C79D8}" sibTransId="{A027EEA8-8C55-4B9A-AD87-46F520C80BE7}"/>
    <dgm:cxn modelId="{511B7A1D-B0A2-4D20-947A-F8EACE158D86}" srcId="{D801E36F-0E3A-4B12-913C-1572869F52ED}" destId="{8C82E414-6C12-4A7A-AB41-954395774F6F}" srcOrd="0" destOrd="0" parTransId="{94F1391A-5450-4659-AB8B-12328D66A8C9}" sibTransId="{C7B1DB93-9D10-40FB-B25F-83D6B66BFDDD}"/>
    <dgm:cxn modelId="{057A4121-AED1-476E-AEEE-3509C7A5EAF6}" type="presOf" srcId="{5D7052E6-B78B-4395-AD03-01F6A7C66DAB}" destId="{AEF1F9A3-C762-42D5-9D7C-5770B2F628F5}" srcOrd="0" destOrd="1" presId="urn:microsoft.com/office/officeart/2005/8/layout/list1"/>
    <dgm:cxn modelId="{B48E8F34-8DE8-4B04-871A-DBB69FA226C9}" type="presOf" srcId="{4C8A9BBA-58B2-43A1-B931-021E099C5116}" destId="{7AA9DB95-C506-411F-A4C9-F0F78E8A53CD}" srcOrd="1" destOrd="0" presId="urn:microsoft.com/office/officeart/2005/8/layout/list1"/>
    <dgm:cxn modelId="{A674675C-B534-4E0B-8DA0-81A8837A9012}" type="presOf" srcId="{18599474-F4E5-422F-8999-8D4CFE8DB9DE}" destId="{D6B755BC-5C92-4956-9142-B88DB01C213F}" srcOrd="0" destOrd="1" presId="urn:microsoft.com/office/officeart/2005/8/layout/list1"/>
    <dgm:cxn modelId="{406C9573-C53D-4AF2-AB2C-AEEC35E0FFBD}" type="presOf" srcId="{647FFD7B-5627-417F-BBEE-00B0986A60F9}" destId="{AEF1F9A3-C762-42D5-9D7C-5770B2F628F5}" srcOrd="0" destOrd="2" presId="urn:microsoft.com/office/officeart/2005/8/layout/list1"/>
    <dgm:cxn modelId="{941D7D75-C6F9-4038-8C8D-825F0F52864C}" srcId="{4C8A9BBA-58B2-43A1-B931-021E099C5116}" destId="{EC5ACB64-5C2A-491F-842F-6A461EB5C041}" srcOrd="2" destOrd="0" parTransId="{2E73B0DF-F8F1-45A2-A932-AD331E34195F}" sibTransId="{206FA166-403D-4FB1-8041-7D32053F6477}"/>
    <dgm:cxn modelId="{BC23A07A-3410-4461-B0F4-93F5D11CB833}" type="presOf" srcId="{BCB5C995-FEE3-4C1D-9A1B-1138A73E258B}" destId="{8859F060-F681-46D7-998D-944AC8C23D6F}" srcOrd="0" destOrd="0" presId="urn:microsoft.com/office/officeart/2005/8/layout/list1"/>
    <dgm:cxn modelId="{65F7CF5A-0A95-4451-BD5F-16BD39BC9A67}" type="presOf" srcId="{BCB5C995-FEE3-4C1D-9A1B-1138A73E258B}" destId="{14CAA8C0-3224-415A-8D07-89EB6190DF66}" srcOrd="1" destOrd="0" presId="urn:microsoft.com/office/officeart/2005/8/layout/list1"/>
    <dgm:cxn modelId="{41C8207F-8BC4-4C86-933C-4EC7142E372F}" srcId="{EA4515E1-84E9-43A1-B40F-7658FF3A86D0}" destId="{BCB5C995-FEE3-4C1D-9A1B-1138A73E258B}" srcOrd="2" destOrd="0" parTransId="{1A03D26D-EA88-4BC0-9631-F4563C930569}" sibTransId="{AB20D5DF-B4DB-49F6-93EA-8E3749E2C9F1}"/>
    <dgm:cxn modelId="{023C5698-1452-4E5A-B981-402F655D3C9A}" type="presOf" srcId="{D801E36F-0E3A-4B12-913C-1572869F52ED}" destId="{287DA290-4609-43FA-8F85-4B3540B3469F}" srcOrd="1" destOrd="0" presId="urn:microsoft.com/office/officeart/2005/8/layout/list1"/>
    <dgm:cxn modelId="{132E789B-2291-48DA-9D0E-A663812910D0}" srcId="{EA4515E1-84E9-43A1-B40F-7658FF3A86D0}" destId="{4C8A9BBA-58B2-43A1-B931-021E099C5116}" srcOrd="1" destOrd="0" parTransId="{4C2DC522-B3E8-4AE3-829A-F5B3F7192C80}" sibTransId="{4999D964-827E-416E-B783-091EE1194DCF}"/>
    <dgm:cxn modelId="{81191FAE-55F6-4D59-A882-E42DCEA325D6}" type="presOf" srcId="{8C82E414-6C12-4A7A-AB41-954395774F6F}" destId="{AEF1F9A3-C762-42D5-9D7C-5770B2F628F5}" srcOrd="0" destOrd="0" presId="urn:microsoft.com/office/officeart/2005/8/layout/list1"/>
    <dgm:cxn modelId="{C22357B9-7A6B-4262-8AA6-8EAE6F1CFAC5}" srcId="{4C8A9BBA-58B2-43A1-B931-021E099C5116}" destId="{18599474-F4E5-422F-8999-8D4CFE8DB9DE}" srcOrd="1" destOrd="0" parTransId="{A8AE65F0-072D-4121-84AA-1DEDDD415B83}" sibTransId="{9BF90D0A-5B71-46B6-BBD0-64C5E892E63F}"/>
    <dgm:cxn modelId="{8DD046C9-007B-4C44-85F2-1572058DDDD0}" srcId="{D801E36F-0E3A-4B12-913C-1572869F52ED}" destId="{647FFD7B-5627-417F-BBEE-00B0986A60F9}" srcOrd="2" destOrd="0" parTransId="{8704C7B2-093C-420C-A804-6AB5C4F10507}" sibTransId="{B3D14831-DDCE-4BF6-86BA-766F095B2DA6}"/>
    <dgm:cxn modelId="{FDA733E0-2CC4-4BE7-A495-418C8071CBBC}" srcId="{4C8A9BBA-58B2-43A1-B931-021E099C5116}" destId="{83B7E445-D844-4B34-AEDD-1A93793E4F2C}" srcOrd="0" destOrd="0" parTransId="{E20793A0-400D-4049-9D8E-B8EC026A1040}" sibTransId="{7A58CB8F-EC4A-4D38-B861-196F35D00E1B}"/>
    <dgm:cxn modelId="{31A818F4-C259-4F2C-A28F-6843A4C2550D}" type="presOf" srcId="{4C8A9BBA-58B2-43A1-B931-021E099C5116}" destId="{7103B79A-954E-4119-86DA-794D6E45F427}" srcOrd="0" destOrd="0" presId="urn:microsoft.com/office/officeart/2005/8/layout/list1"/>
    <dgm:cxn modelId="{4E89FEF6-464B-4979-BFF0-054E402F443D}" type="presOf" srcId="{83B7E445-D844-4B34-AEDD-1A93793E4F2C}" destId="{D6B755BC-5C92-4956-9142-B88DB01C213F}" srcOrd="0" destOrd="0" presId="urn:microsoft.com/office/officeart/2005/8/layout/list1"/>
    <dgm:cxn modelId="{608F895E-92C8-4078-A1B6-516B92A598A9}" type="presParOf" srcId="{4DD12751-FA6A-4519-9C45-5C57C4987886}" destId="{4B1C5451-7B93-4D52-BA6D-FEEEECF7C122}" srcOrd="0" destOrd="0" presId="urn:microsoft.com/office/officeart/2005/8/layout/list1"/>
    <dgm:cxn modelId="{3F8492B4-85B7-4CA0-9993-E03DDED454FE}" type="presParOf" srcId="{4B1C5451-7B93-4D52-BA6D-FEEEECF7C122}" destId="{DD8F09E8-754F-4440-AC7B-213018D039BE}" srcOrd="0" destOrd="0" presId="urn:microsoft.com/office/officeart/2005/8/layout/list1"/>
    <dgm:cxn modelId="{E784C712-A817-4EBB-8C21-412553F95AC6}" type="presParOf" srcId="{4B1C5451-7B93-4D52-BA6D-FEEEECF7C122}" destId="{287DA290-4609-43FA-8F85-4B3540B3469F}" srcOrd="1" destOrd="0" presId="urn:microsoft.com/office/officeart/2005/8/layout/list1"/>
    <dgm:cxn modelId="{B014C0E7-77F2-4FEA-B2EF-0C08F27077AB}" type="presParOf" srcId="{4DD12751-FA6A-4519-9C45-5C57C4987886}" destId="{7A5EC5CC-0036-4CC1-9F50-BA2C698A2A6E}" srcOrd="1" destOrd="0" presId="urn:microsoft.com/office/officeart/2005/8/layout/list1"/>
    <dgm:cxn modelId="{45649043-C2E0-44E6-AA42-B04EF3624C1E}" type="presParOf" srcId="{4DD12751-FA6A-4519-9C45-5C57C4987886}" destId="{AEF1F9A3-C762-42D5-9D7C-5770B2F628F5}" srcOrd="2" destOrd="0" presId="urn:microsoft.com/office/officeart/2005/8/layout/list1"/>
    <dgm:cxn modelId="{E749C94B-860A-40C7-8154-A6ECEE58A874}" type="presParOf" srcId="{4DD12751-FA6A-4519-9C45-5C57C4987886}" destId="{522A3CD1-C74F-49C4-9129-28B6464965B4}" srcOrd="3" destOrd="0" presId="urn:microsoft.com/office/officeart/2005/8/layout/list1"/>
    <dgm:cxn modelId="{FF6145F5-A565-49B4-8F97-DBED6B932FED}" type="presParOf" srcId="{4DD12751-FA6A-4519-9C45-5C57C4987886}" destId="{BD465C4A-3B25-4253-B72D-6C3483E51EDB}" srcOrd="4" destOrd="0" presId="urn:microsoft.com/office/officeart/2005/8/layout/list1"/>
    <dgm:cxn modelId="{F4965DAE-1D75-4B22-A375-A9313D2FA77E}" type="presParOf" srcId="{BD465C4A-3B25-4253-B72D-6C3483E51EDB}" destId="{7103B79A-954E-4119-86DA-794D6E45F427}" srcOrd="0" destOrd="0" presId="urn:microsoft.com/office/officeart/2005/8/layout/list1"/>
    <dgm:cxn modelId="{D899DB1C-6E93-4C39-BACE-371814AEBFC4}" type="presParOf" srcId="{BD465C4A-3B25-4253-B72D-6C3483E51EDB}" destId="{7AA9DB95-C506-411F-A4C9-F0F78E8A53CD}" srcOrd="1" destOrd="0" presId="urn:microsoft.com/office/officeart/2005/8/layout/list1"/>
    <dgm:cxn modelId="{0CB6078A-7BCF-45F1-BE04-AC2E8E4A4A80}" type="presParOf" srcId="{4DD12751-FA6A-4519-9C45-5C57C4987886}" destId="{80F431C7-60BA-4D11-9FCC-77958536BAF6}" srcOrd="5" destOrd="0" presId="urn:microsoft.com/office/officeart/2005/8/layout/list1"/>
    <dgm:cxn modelId="{31160F61-00B1-4E90-B319-C424935B18D2}" type="presParOf" srcId="{4DD12751-FA6A-4519-9C45-5C57C4987886}" destId="{D6B755BC-5C92-4956-9142-B88DB01C213F}" srcOrd="6" destOrd="0" presId="urn:microsoft.com/office/officeart/2005/8/layout/list1"/>
    <dgm:cxn modelId="{B3886CEF-FEB6-4091-9B4B-05F926BD331D}" type="presParOf" srcId="{4DD12751-FA6A-4519-9C45-5C57C4987886}" destId="{55B9D154-9BF0-4BC2-ABB9-996FCDF5F2AC}" srcOrd="7" destOrd="0" presId="urn:microsoft.com/office/officeart/2005/8/layout/list1"/>
    <dgm:cxn modelId="{8E1A869F-D76F-4A6B-8CF7-4D8E9F686C6E}" type="presParOf" srcId="{4DD12751-FA6A-4519-9C45-5C57C4987886}" destId="{30481F2E-817B-46FF-816C-B37374FB0A03}" srcOrd="8" destOrd="0" presId="urn:microsoft.com/office/officeart/2005/8/layout/list1"/>
    <dgm:cxn modelId="{B395886E-7628-4F3D-A827-0B6E5F6646B7}" type="presParOf" srcId="{30481F2E-817B-46FF-816C-B37374FB0A03}" destId="{8859F060-F681-46D7-998D-944AC8C23D6F}" srcOrd="0" destOrd="0" presId="urn:microsoft.com/office/officeart/2005/8/layout/list1"/>
    <dgm:cxn modelId="{34E62923-81AC-4BB6-9430-9914AA894A8E}" type="presParOf" srcId="{30481F2E-817B-46FF-816C-B37374FB0A03}" destId="{14CAA8C0-3224-415A-8D07-89EB6190DF66}" srcOrd="1" destOrd="0" presId="urn:microsoft.com/office/officeart/2005/8/layout/list1"/>
    <dgm:cxn modelId="{99393CEE-7D9B-4C6D-9607-AFB05CDAAE01}" type="presParOf" srcId="{4DD12751-FA6A-4519-9C45-5C57C4987886}" destId="{3DB9BD6F-577D-4EDC-8B4D-B497128848B1}" srcOrd="9" destOrd="0" presId="urn:microsoft.com/office/officeart/2005/8/layout/list1"/>
    <dgm:cxn modelId="{309E69AC-E88D-4A77-B830-2785BF32B4F7}" type="presParOf" srcId="{4DD12751-FA6A-4519-9C45-5C57C4987886}" destId="{45083D36-9947-43DB-992F-4600A49D95B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B1F9F8-12D3-4F70-8D92-1E3F19135E0C}" type="doc">
      <dgm:prSet loTypeId="urn:microsoft.com/office/officeart/2005/8/layout/vList2" loCatId="list" qsTypeId="urn:microsoft.com/office/officeart/2005/8/quickstyle/simple1" qsCatId="simple" csTypeId="urn:microsoft.com/office/officeart/2005/8/colors/ColorSchemeForSuggestions" csCatId="other"/>
      <dgm:spPr/>
      <dgm:t>
        <a:bodyPr/>
        <a:lstStyle/>
        <a:p>
          <a:endParaRPr lang="en-US"/>
        </a:p>
      </dgm:t>
    </dgm:pt>
    <dgm:pt modelId="{17922FAF-7EA9-45F2-AB69-7AF0DA5EE788}">
      <dgm:prSet/>
      <dgm:spPr/>
      <dgm:t>
        <a:bodyPr/>
        <a:lstStyle/>
        <a:p>
          <a:r>
            <a:rPr lang="en-US"/>
            <a:t>All of the following are available from Council FOR FREE for use in recruiting events:</a:t>
          </a:r>
        </a:p>
      </dgm:t>
    </dgm:pt>
    <dgm:pt modelId="{CD439627-41BD-4383-9E14-0A3AFB67011D}" type="parTrans" cxnId="{EF8284D6-6076-4857-8DBB-36A175A03649}">
      <dgm:prSet/>
      <dgm:spPr/>
      <dgm:t>
        <a:bodyPr/>
        <a:lstStyle/>
        <a:p>
          <a:endParaRPr lang="en-US"/>
        </a:p>
      </dgm:t>
    </dgm:pt>
    <dgm:pt modelId="{EC4933D1-4483-46EE-99BF-C86E25E3B45B}" type="sibTrans" cxnId="{EF8284D6-6076-4857-8DBB-36A175A03649}">
      <dgm:prSet/>
      <dgm:spPr/>
      <dgm:t>
        <a:bodyPr/>
        <a:lstStyle/>
        <a:p>
          <a:endParaRPr lang="en-US"/>
        </a:p>
      </dgm:t>
    </dgm:pt>
    <dgm:pt modelId="{04714FFE-2D09-454F-9D01-CDDA0B4C2A79}">
      <dgm:prSet/>
      <dgm:spPr/>
      <dgm:t>
        <a:bodyPr/>
        <a:lstStyle/>
        <a:p>
          <a:r>
            <a:rPr lang="en-US"/>
            <a:t>Fishing kits (includes plastic fish to catch on lawn or gym floor)</a:t>
          </a:r>
        </a:p>
      </dgm:t>
    </dgm:pt>
    <dgm:pt modelId="{47B3FC59-A39F-4AA6-9A8A-1D95B1AFDFC4}" type="parTrans" cxnId="{C258E50F-078C-43D8-AA95-8EBE39E84009}">
      <dgm:prSet/>
      <dgm:spPr/>
      <dgm:t>
        <a:bodyPr/>
        <a:lstStyle/>
        <a:p>
          <a:endParaRPr lang="en-US"/>
        </a:p>
      </dgm:t>
    </dgm:pt>
    <dgm:pt modelId="{347D424D-8980-4100-AD3E-43267B2CC923}" type="sibTrans" cxnId="{C258E50F-078C-43D8-AA95-8EBE39E84009}">
      <dgm:prSet/>
      <dgm:spPr/>
      <dgm:t>
        <a:bodyPr/>
        <a:lstStyle/>
        <a:p>
          <a:endParaRPr lang="en-US"/>
        </a:p>
      </dgm:t>
    </dgm:pt>
    <dgm:pt modelId="{999414F6-36E5-4B24-BCC8-5B03D5E667CD}">
      <dgm:prSet/>
      <dgm:spPr/>
      <dgm:t>
        <a:bodyPr/>
        <a:lstStyle/>
        <a:p>
          <a:r>
            <a:rPr lang="en-US"/>
            <a:t>Archery set up (requires a trained Range Master) or foam archery</a:t>
          </a:r>
        </a:p>
      </dgm:t>
    </dgm:pt>
    <dgm:pt modelId="{40D6A4DE-FD87-4AF7-9102-5D1508527D3B}" type="parTrans" cxnId="{9DE0F69B-6FF6-4993-99D2-59F6C5D06390}">
      <dgm:prSet/>
      <dgm:spPr/>
      <dgm:t>
        <a:bodyPr/>
        <a:lstStyle/>
        <a:p>
          <a:endParaRPr lang="en-US"/>
        </a:p>
      </dgm:t>
    </dgm:pt>
    <dgm:pt modelId="{55DED308-F919-4940-BD61-430D2F897495}" type="sibTrans" cxnId="{9DE0F69B-6FF6-4993-99D2-59F6C5D06390}">
      <dgm:prSet/>
      <dgm:spPr/>
      <dgm:t>
        <a:bodyPr/>
        <a:lstStyle/>
        <a:p>
          <a:endParaRPr lang="en-US"/>
        </a:p>
      </dgm:t>
    </dgm:pt>
    <dgm:pt modelId="{2D1C1489-01D8-479E-9979-C0656A3ACB89}">
      <dgm:prSet/>
      <dgm:spPr/>
      <dgm:t>
        <a:bodyPr/>
        <a:lstStyle/>
        <a:p>
          <a:r>
            <a:rPr lang="en-US"/>
            <a:t>Rain gutter regatta</a:t>
          </a:r>
        </a:p>
      </dgm:t>
    </dgm:pt>
    <dgm:pt modelId="{406BEE9B-2544-4B73-8860-63860907E3CA}" type="parTrans" cxnId="{ABA47813-2E54-4242-B647-513233B1E63F}">
      <dgm:prSet/>
      <dgm:spPr/>
      <dgm:t>
        <a:bodyPr/>
        <a:lstStyle/>
        <a:p>
          <a:endParaRPr lang="en-US"/>
        </a:p>
      </dgm:t>
    </dgm:pt>
    <dgm:pt modelId="{F5D89F34-6FDB-48B9-8EDB-9B2C990E2BC4}" type="sibTrans" cxnId="{ABA47813-2E54-4242-B647-513233B1E63F}">
      <dgm:prSet/>
      <dgm:spPr/>
      <dgm:t>
        <a:bodyPr/>
        <a:lstStyle/>
        <a:p>
          <a:endParaRPr lang="en-US"/>
        </a:p>
      </dgm:t>
    </dgm:pt>
    <dgm:pt modelId="{4458B943-140B-4D1E-922A-9781959998D3}">
      <dgm:prSet/>
      <dgm:spPr/>
      <dgm:t>
        <a:bodyPr/>
        <a:lstStyle/>
        <a:p>
          <a:r>
            <a:rPr lang="en-US"/>
            <a:t>Pinewood derby track</a:t>
          </a:r>
        </a:p>
      </dgm:t>
    </dgm:pt>
    <dgm:pt modelId="{850B50C1-9C8A-4F9F-B928-34299F962EDD}" type="parTrans" cxnId="{515614EE-51E0-4A72-B606-386219FE737F}">
      <dgm:prSet/>
      <dgm:spPr/>
      <dgm:t>
        <a:bodyPr/>
        <a:lstStyle/>
        <a:p>
          <a:endParaRPr lang="en-US"/>
        </a:p>
      </dgm:t>
    </dgm:pt>
    <dgm:pt modelId="{5735957B-5983-44DA-B9BA-7AC9E3E72385}" type="sibTrans" cxnId="{515614EE-51E0-4A72-B606-386219FE737F}">
      <dgm:prSet/>
      <dgm:spPr/>
      <dgm:t>
        <a:bodyPr/>
        <a:lstStyle/>
        <a:p>
          <a:endParaRPr lang="en-US"/>
        </a:p>
      </dgm:t>
    </dgm:pt>
    <dgm:pt modelId="{8820FD4C-59EA-44D6-AE2C-B9CBECC6180F}">
      <dgm:prSet/>
      <dgm:spPr/>
      <dgm:t>
        <a:bodyPr/>
        <a:lstStyle/>
        <a:p>
          <a:r>
            <a:rPr lang="en-US"/>
            <a:t>Popcorn machine</a:t>
          </a:r>
        </a:p>
      </dgm:t>
    </dgm:pt>
    <dgm:pt modelId="{A524ECA7-74D2-4C1C-A620-6EE645DB6152}" type="parTrans" cxnId="{A4977541-5C1D-4D53-9A5F-8A3ED8C82F17}">
      <dgm:prSet/>
      <dgm:spPr/>
      <dgm:t>
        <a:bodyPr/>
        <a:lstStyle/>
        <a:p>
          <a:endParaRPr lang="en-US"/>
        </a:p>
      </dgm:t>
    </dgm:pt>
    <dgm:pt modelId="{D61E4425-1AF6-4211-90F3-C13986C7A8FC}" type="sibTrans" cxnId="{A4977541-5C1D-4D53-9A5F-8A3ED8C82F17}">
      <dgm:prSet/>
      <dgm:spPr/>
      <dgm:t>
        <a:bodyPr/>
        <a:lstStyle/>
        <a:p>
          <a:endParaRPr lang="en-US"/>
        </a:p>
      </dgm:t>
    </dgm:pt>
    <dgm:pt modelId="{18EDAD85-2F6F-4783-873C-D95E901FE09F}">
      <dgm:prSet/>
      <dgm:spPr/>
      <dgm:t>
        <a:bodyPr/>
        <a:lstStyle/>
        <a:p>
          <a:r>
            <a:rPr lang="en-US"/>
            <a:t>Pop-up canopy with Scouting graphics</a:t>
          </a:r>
        </a:p>
      </dgm:t>
    </dgm:pt>
    <dgm:pt modelId="{FCA095AC-833E-48B3-A3E8-6DCEF7281116}" type="parTrans" cxnId="{30B95FB5-DC9D-46E5-A007-D15DBC261B1E}">
      <dgm:prSet/>
      <dgm:spPr/>
      <dgm:t>
        <a:bodyPr/>
        <a:lstStyle/>
        <a:p>
          <a:endParaRPr lang="en-US"/>
        </a:p>
      </dgm:t>
    </dgm:pt>
    <dgm:pt modelId="{AEDFA413-B775-4BF2-9D51-66809A8EAB5F}" type="sibTrans" cxnId="{30B95FB5-DC9D-46E5-A007-D15DBC261B1E}">
      <dgm:prSet/>
      <dgm:spPr/>
      <dgm:t>
        <a:bodyPr/>
        <a:lstStyle/>
        <a:p>
          <a:endParaRPr lang="en-US"/>
        </a:p>
      </dgm:t>
    </dgm:pt>
    <dgm:pt modelId="{97A94B73-C3D8-4AD6-B05A-CD30C0EC7CE3}">
      <dgm:prSet/>
      <dgm:spPr/>
      <dgm:t>
        <a:bodyPr/>
        <a:lstStyle/>
        <a:p>
          <a:r>
            <a:rPr lang="en-US"/>
            <a:t>All you need to do is ask!</a:t>
          </a:r>
        </a:p>
      </dgm:t>
    </dgm:pt>
    <dgm:pt modelId="{1D57AD3B-90ED-4EDC-B491-5F068F86A545}" type="parTrans" cxnId="{7D90D980-B488-4586-90DF-33E72C55A44B}">
      <dgm:prSet/>
      <dgm:spPr/>
      <dgm:t>
        <a:bodyPr/>
        <a:lstStyle/>
        <a:p>
          <a:endParaRPr lang="en-US"/>
        </a:p>
      </dgm:t>
    </dgm:pt>
    <dgm:pt modelId="{B2E63138-7431-4930-BAAF-0B27031CA26A}" type="sibTrans" cxnId="{7D90D980-B488-4586-90DF-33E72C55A44B}">
      <dgm:prSet/>
      <dgm:spPr/>
      <dgm:t>
        <a:bodyPr/>
        <a:lstStyle/>
        <a:p>
          <a:endParaRPr lang="en-US"/>
        </a:p>
      </dgm:t>
    </dgm:pt>
    <dgm:pt modelId="{1D655D59-A1E3-4654-9550-8847F691DA17}" type="pres">
      <dgm:prSet presAssocID="{97B1F9F8-12D3-4F70-8D92-1E3F19135E0C}" presName="linear" presStyleCnt="0">
        <dgm:presLayoutVars>
          <dgm:animLvl val="lvl"/>
          <dgm:resizeHandles val="exact"/>
        </dgm:presLayoutVars>
      </dgm:prSet>
      <dgm:spPr/>
    </dgm:pt>
    <dgm:pt modelId="{C0BA31B5-D95A-48F2-A600-4F9C72C528C9}" type="pres">
      <dgm:prSet presAssocID="{17922FAF-7EA9-45F2-AB69-7AF0DA5EE78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47EFEBA-B072-4932-BFF7-25FB92F19A4A}" type="pres">
      <dgm:prSet presAssocID="{17922FAF-7EA9-45F2-AB69-7AF0DA5EE788}" presName="childText" presStyleLbl="revTx" presStyleIdx="0" presStyleCnt="1">
        <dgm:presLayoutVars>
          <dgm:bulletEnabled val="1"/>
        </dgm:presLayoutVars>
      </dgm:prSet>
      <dgm:spPr/>
    </dgm:pt>
    <dgm:pt modelId="{6383E23A-CC30-415F-A29A-92941C73F81D}" type="pres">
      <dgm:prSet presAssocID="{97A94B73-C3D8-4AD6-B05A-CD30C0EC7CE3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258E50F-078C-43D8-AA95-8EBE39E84009}" srcId="{17922FAF-7EA9-45F2-AB69-7AF0DA5EE788}" destId="{04714FFE-2D09-454F-9D01-CDDA0B4C2A79}" srcOrd="0" destOrd="0" parTransId="{47B3FC59-A39F-4AA6-9A8A-1D95B1AFDFC4}" sibTransId="{347D424D-8980-4100-AD3E-43267B2CC923}"/>
    <dgm:cxn modelId="{ABA47813-2E54-4242-B647-513233B1E63F}" srcId="{17922FAF-7EA9-45F2-AB69-7AF0DA5EE788}" destId="{2D1C1489-01D8-479E-9979-C0656A3ACB89}" srcOrd="2" destOrd="0" parTransId="{406BEE9B-2544-4B73-8860-63860907E3CA}" sibTransId="{F5D89F34-6FDB-48B9-8EDB-9B2C990E2BC4}"/>
    <dgm:cxn modelId="{EE2BFF18-984F-459A-B1AA-D45FCE84DFA4}" type="presOf" srcId="{17922FAF-7EA9-45F2-AB69-7AF0DA5EE788}" destId="{C0BA31B5-D95A-48F2-A600-4F9C72C528C9}" srcOrd="0" destOrd="0" presId="urn:microsoft.com/office/officeart/2005/8/layout/vList2"/>
    <dgm:cxn modelId="{36490A1D-53F3-46B0-BC3A-AC99B3E45F02}" type="presOf" srcId="{04714FFE-2D09-454F-9D01-CDDA0B4C2A79}" destId="{A47EFEBA-B072-4932-BFF7-25FB92F19A4A}" srcOrd="0" destOrd="0" presId="urn:microsoft.com/office/officeart/2005/8/layout/vList2"/>
    <dgm:cxn modelId="{A4977541-5C1D-4D53-9A5F-8A3ED8C82F17}" srcId="{17922FAF-7EA9-45F2-AB69-7AF0DA5EE788}" destId="{8820FD4C-59EA-44D6-AE2C-B9CBECC6180F}" srcOrd="4" destOrd="0" parTransId="{A524ECA7-74D2-4C1C-A620-6EE645DB6152}" sibTransId="{D61E4425-1AF6-4211-90F3-C13986C7A8FC}"/>
    <dgm:cxn modelId="{0258DD41-D468-4A25-9E45-A8DB80082804}" type="presOf" srcId="{8820FD4C-59EA-44D6-AE2C-B9CBECC6180F}" destId="{A47EFEBA-B072-4932-BFF7-25FB92F19A4A}" srcOrd="0" destOrd="4" presId="urn:microsoft.com/office/officeart/2005/8/layout/vList2"/>
    <dgm:cxn modelId="{F8432E76-2E6C-4CB6-A04B-03FA918293DC}" type="presOf" srcId="{97B1F9F8-12D3-4F70-8D92-1E3F19135E0C}" destId="{1D655D59-A1E3-4654-9550-8847F691DA17}" srcOrd="0" destOrd="0" presId="urn:microsoft.com/office/officeart/2005/8/layout/vList2"/>
    <dgm:cxn modelId="{4F257C7D-19CF-4131-9031-DDDCFBDAC723}" type="presOf" srcId="{999414F6-36E5-4B24-BCC8-5B03D5E667CD}" destId="{A47EFEBA-B072-4932-BFF7-25FB92F19A4A}" srcOrd="0" destOrd="1" presId="urn:microsoft.com/office/officeart/2005/8/layout/vList2"/>
    <dgm:cxn modelId="{7D90D980-B488-4586-90DF-33E72C55A44B}" srcId="{97B1F9F8-12D3-4F70-8D92-1E3F19135E0C}" destId="{97A94B73-C3D8-4AD6-B05A-CD30C0EC7CE3}" srcOrd="1" destOrd="0" parTransId="{1D57AD3B-90ED-4EDC-B491-5F068F86A545}" sibTransId="{B2E63138-7431-4930-BAAF-0B27031CA26A}"/>
    <dgm:cxn modelId="{C870FC8F-FC89-4664-A3C4-4AEBE04B16B6}" type="presOf" srcId="{97A94B73-C3D8-4AD6-B05A-CD30C0EC7CE3}" destId="{6383E23A-CC30-415F-A29A-92941C73F81D}" srcOrd="0" destOrd="0" presId="urn:microsoft.com/office/officeart/2005/8/layout/vList2"/>
    <dgm:cxn modelId="{9DE0F69B-6FF6-4993-99D2-59F6C5D06390}" srcId="{17922FAF-7EA9-45F2-AB69-7AF0DA5EE788}" destId="{999414F6-36E5-4B24-BCC8-5B03D5E667CD}" srcOrd="1" destOrd="0" parTransId="{40D6A4DE-FD87-4AF7-9102-5D1508527D3B}" sibTransId="{55DED308-F919-4940-BD61-430D2F897495}"/>
    <dgm:cxn modelId="{30B95FB5-DC9D-46E5-A007-D15DBC261B1E}" srcId="{17922FAF-7EA9-45F2-AB69-7AF0DA5EE788}" destId="{18EDAD85-2F6F-4783-873C-D95E901FE09F}" srcOrd="5" destOrd="0" parTransId="{FCA095AC-833E-48B3-A3E8-6DCEF7281116}" sibTransId="{AEDFA413-B775-4BF2-9D51-66809A8EAB5F}"/>
    <dgm:cxn modelId="{6726E7B6-9D18-42F1-8979-141C8220C27A}" type="presOf" srcId="{18EDAD85-2F6F-4783-873C-D95E901FE09F}" destId="{A47EFEBA-B072-4932-BFF7-25FB92F19A4A}" srcOrd="0" destOrd="5" presId="urn:microsoft.com/office/officeart/2005/8/layout/vList2"/>
    <dgm:cxn modelId="{A657A9BE-45B5-49EC-B3ED-FE1F4EAE4FB6}" type="presOf" srcId="{4458B943-140B-4D1E-922A-9781959998D3}" destId="{A47EFEBA-B072-4932-BFF7-25FB92F19A4A}" srcOrd="0" destOrd="3" presId="urn:microsoft.com/office/officeart/2005/8/layout/vList2"/>
    <dgm:cxn modelId="{EF8284D6-6076-4857-8DBB-36A175A03649}" srcId="{97B1F9F8-12D3-4F70-8D92-1E3F19135E0C}" destId="{17922FAF-7EA9-45F2-AB69-7AF0DA5EE788}" srcOrd="0" destOrd="0" parTransId="{CD439627-41BD-4383-9E14-0A3AFB67011D}" sibTransId="{EC4933D1-4483-46EE-99BF-C86E25E3B45B}"/>
    <dgm:cxn modelId="{47B05BDC-0150-4946-A160-A56B979BB6EC}" type="presOf" srcId="{2D1C1489-01D8-479E-9979-C0656A3ACB89}" destId="{A47EFEBA-B072-4932-BFF7-25FB92F19A4A}" srcOrd="0" destOrd="2" presId="urn:microsoft.com/office/officeart/2005/8/layout/vList2"/>
    <dgm:cxn modelId="{515614EE-51E0-4A72-B606-386219FE737F}" srcId="{17922FAF-7EA9-45F2-AB69-7AF0DA5EE788}" destId="{4458B943-140B-4D1E-922A-9781959998D3}" srcOrd="3" destOrd="0" parTransId="{850B50C1-9C8A-4F9F-B928-34299F962EDD}" sibTransId="{5735957B-5983-44DA-B9BA-7AC9E3E72385}"/>
    <dgm:cxn modelId="{BC5CB23D-4609-4626-B367-C8C17DE7315F}" type="presParOf" srcId="{1D655D59-A1E3-4654-9550-8847F691DA17}" destId="{C0BA31B5-D95A-48F2-A600-4F9C72C528C9}" srcOrd="0" destOrd="0" presId="urn:microsoft.com/office/officeart/2005/8/layout/vList2"/>
    <dgm:cxn modelId="{DDB7C53B-BD9A-4F3C-8D45-8CEDF633D995}" type="presParOf" srcId="{1D655D59-A1E3-4654-9550-8847F691DA17}" destId="{A47EFEBA-B072-4932-BFF7-25FB92F19A4A}" srcOrd="1" destOrd="0" presId="urn:microsoft.com/office/officeart/2005/8/layout/vList2"/>
    <dgm:cxn modelId="{DDDE84EE-D208-45F0-B07E-48F12201A76A}" type="presParOf" srcId="{1D655D59-A1E3-4654-9550-8847F691DA17}" destId="{6383E23A-CC30-415F-A29A-92941C73F81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B7B2E38-F2DD-4305-8D5E-2A056CA15BD4}" type="doc">
      <dgm:prSet loTypeId="urn:microsoft.com/office/officeart/2005/8/layout/list1" loCatId="list" qsTypeId="urn:microsoft.com/office/officeart/2005/8/quickstyle/simple1" qsCatId="simple" csTypeId="urn:microsoft.com/office/officeart/2005/8/colors/ColorSchemeForSuggestions" csCatId="other"/>
      <dgm:spPr/>
      <dgm:t>
        <a:bodyPr/>
        <a:lstStyle/>
        <a:p>
          <a:endParaRPr lang="en-US"/>
        </a:p>
      </dgm:t>
    </dgm:pt>
    <dgm:pt modelId="{8C3EF1BA-023D-48F9-913E-A7CDD078A934}">
      <dgm:prSet/>
      <dgm:spPr/>
      <dgm:t>
        <a:bodyPr/>
        <a:lstStyle/>
        <a:p>
          <a:r>
            <a:rPr lang="en-US"/>
            <a:t>For Black River, Fishawack, and Sussex Districts:</a:t>
          </a:r>
        </a:p>
      </dgm:t>
    </dgm:pt>
    <dgm:pt modelId="{ABF06DDA-011E-4DC9-8361-47791A45B71D}" type="parTrans" cxnId="{F331BA2A-BB01-4049-9C6A-F92EFC60C100}">
      <dgm:prSet/>
      <dgm:spPr/>
      <dgm:t>
        <a:bodyPr/>
        <a:lstStyle/>
        <a:p>
          <a:endParaRPr lang="en-US"/>
        </a:p>
      </dgm:t>
    </dgm:pt>
    <dgm:pt modelId="{41DF52F2-3A29-4C2F-AB01-BDC21D73F48D}" type="sibTrans" cxnId="{F331BA2A-BB01-4049-9C6A-F92EFC60C100}">
      <dgm:prSet/>
      <dgm:spPr/>
      <dgm:t>
        <a:bodyPr/>
        <a:lstStyle/>
        <a:p>
          <a:endParaRPr lang="en-US"/>
        </a:p>
      </dgm:t>
    </dgm:pt>
    <dgm:pt modelId="{167BD988-E5FA-4C57-BAE1-81ED43AF783A}">
      <dgm:prSet/>
      <dgm:spPr/>
      <dgm:t>
        <a:bodyPr/>
        <a:lstStyle/>
        <a:p>
          <a:r>
            <a:rPr lang="en-US"/>
            <a:t>Al Thomas at al.Thomas@scouting.org</a:t>
          </a:r>
        </a:p>
      </dgm:t>
    </dgm:pt>
    <dgm:pt modelId="{46FD4082-63D8-46D6-A414-FAC7E91F8B12}" type="parTrans" cxnId="{1BA10A6E-2C9F-436B-AF6B-46ECB98D1D78}">
      <dgm:prSet/>
      <dgm:spPr/>
      <dgm:t>
        <a:bodyPr/>
        <a:lstStyle/>
        <a:p>
          <a:endParaRPr lang="en-US"/>
        </a:p>
      </dgm:t>
    </dgm:pt>
    <dgm:pt modelId="{850BE074-7BF5-41F4-9670-A51E10774636}" type="sibTrans" cxnId="{1BA10A6E-2C9F-436B-AF6B-46ECB98D1D78}">
      <dgm:prSet/>
      <dgm:spPr/>
      <dgm:t>
        <a:bodyPr/>
        <a:lstStyle/>
        <a:p>
          <a:endParaRPr lang="en-US"/>
        </a:p>
      </dgm:t>
    </dgm:pt>
    <dgm:pt modelId="{80586B82-FEAA-4AAB-9A3B-1D4D55CFE429}">
      <dgm:prSet/>
      <dgm:spPr/>
      <dgm:t>
        <a:bodyPr/>
        <a:lstStyle/>
        <a:p>
          <a:r>
            <a:rPr lang="en-US"/>
            <a:t>For Raritan Valley, Munsee, and Watchung Mountain:</a:t>
          </a:r>
        </a:p>
      </dgm:t>
    </dgm:pt>
    <dgm:pt modelId="{8003D628-97F7-43DE-B14C-6224892460B4}" type="parTrans" cxnId="{656E2B9A-054E-45AC-A982-3BA192E8C7B1}">
      <dgm:prSet/>
      <dgm:spPr/>
      <dgm:t>
        <a:bodyPr/>
        <a:lstStyle/>
        <a:p>
          <a:endParaRPr lang="en-US"/>
        </a:p>
      </dgm:t>
    </dgm:pt>
    <dgm:pt modelId="{61D82A78-765E-4990-A4CD-D9DDD74B4359}" type="sibTrans" cxnId="{656E2B9A-054E-45AC-A982-3BA192E8C7B1}">
      <dgm:prSet/>
      <dgm:spPr/>
      <dgm:t>
        <a:bodyPr/>
        <a:lstStyle/>
        <a:p>
          <a:endParaRPr lang="en-US"/>
        </a:p>
      </dgm:t>
    </dgm:pt>
    <dgm:pt modelId="{3BBDB525-0600-46EE-B413-44CAF3905CE6}">
      <dgm:prSet/>
      <dgm:spPr/>
      <dgm:t>
        <a:bodyPr/>
        <a:lstStyle/>
        <a:p>
          <a:r>
            <a:rPr lang="en-US"/>
            <a:t>Javier Juarez at javier.juarez@scouting.org</a:t>
          </a:r>
        </a:p>
      </dgm:t>
    </dgm:pt>
    <dgm:pt modelId="{12929F7B-B9F8-49F3-9186-3A66171AFB02}" type="parTrans" cxnId="{A5B26472-E8DA-415A-AAA6-0D8834B09BD4}">
      <dgm:prSet/>
      <dgm:spPr/>
      <dgm:t>
        <a:bodyPr/>
        <a:lstStyle/>
        <a:p>
          <a:endParaRPr lang="en-US"/>
        </a:p>
      </dgm:t>
    </dgm:pt>
    <dgm:pt modelId="{676DD69E-9469-436D-9022-A66E55AFF0B5}" type="sibTrans" cxnId="{A5B26472-E8DA-415A-AAA6-0D8834B09BD4}">
      <dgm:prSet/>
      <dgm:spPr/>
      <dgm:t>
        <a:bodyPr/>
        <a:lstStyle/>
        <a:p>
          <a:endParaRPr lang="en-US"/>
        </a:p>
      </dgm:t>
    </dgm:pt>
    <dgm:pt modelId="{B9E8B3E5-3098-4FF0-9ECA-AC7DD67FCB05}" type="pres">
      <dgm:prSet presAssocID="{2B7B2E38-F2DD-4305-8D5E-2A056CA15BD4}" presName="linear" presStyleCnt="0">
        <dgm:presLayoutVars>
          <dgm:dir/>
          <dgm:animLvl val="lvl"/>
          <dgm:resizeHandles val="exact"/>
        </dgm:presLayoutVars>
      </dgm:prSet>
      <dgm:spPr/>
    </dgm:pt>
    <dgm:pt modelId="{D1E2C9FC-D41A-4850-96C2-D9A922EEAC63}" type="pres">
      <dgm:prSet presAssocID="{8C3EF1BA-023D-48F9-913E-A7CDD078A934}" presName="parentLin" presStyleCnt="0"/>
      <dgm:spPr/>
    </dgm:pt>
    <dgm:pt modelId="{288D7E9D-8AD3-437A-A1E8-0B224F2A603E}" type="pres">
      <dgm:prSet presAssocID="{8C3EF1BA-023D-48F9-913E-A7CDD078A934}" presName="parentLeftMargin" presStyleLbl="node1" presStyleIdx="0" presStyleCnt="2"/>
      <dgm:spPr/>
    </dgm:pt>
    <dgm:pt modelId="{7FFD3D6F-0AFF-4E04-A117-DB3F8F05C038}" type="pres">
      <dgm:prSet presAssocID="{8C3EF1BA-023D-48F9-913E-A7CDD078A93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7B41626-973A-4806-ABC6-4DBADA1C6D5D}" type="pres">
      <dgm:prSet presAssocID="{8C3EF1BA-023D-48F9-913E-A7CDD078A934}" presName="negativeSpace" presStyleCnt="0"/>
      <dgm:spPr/>
    </dgm:pt>
    <dgm:pt modelId="{A0506976-6AAD-4D7F-ABB2-2B8C0E89A285}" type="pres">
      <dgm:prSet presAssocID="{8C3EF1BA-023D-48F9-913E-A7CDD078A934}" presName="childText" presStyleLbl="conFgAcc1" presStyleIdx="0" presStyleCnt="2">
        <dgm:presLayoutVars>
          <dgm:bulletEnabled val="1"/>
        </dgm:presLayoutVars>
      </dgm:prSet>
      <dgm:spPr/>
    </dgm:pt>
    <dgm:pt modelId="{DB119EE7-3ABB-4171-AE4E-7B8FB3AF8D5A}" type="pres">
      <dgm:prSet presAssocID="{41DF52F2-3A29-4C2F-AB01-BDC21D73F48D}" presName="spaceBetweenRectangles" presStyleCnt="0"/>
      <dgm:spPr/>
    </dgm:pt>
    <dgm:pt modelId="{6DF555F9-7CFC-425F-A714-0074BEDE4501}" type="pres">
      <dgm:prSet presAssocID="{80586B82-FEAA-4AAB-9A3B-1D4D55CFE429}" presName="parentLin" presStyleCnt="0"/>
      <dgm:spPr/>
    </dgm:pt>
    <dgm:pt modelId="{773B2F2E-8237-4287-9423-1156D59953BC}" type="pres">
      <dgm:prSet presAssocID="{80586B82-FEAA-4AAB-9A3B-1D4D55CFE429}" presName="parentLeftMargin" presStyleLbl="node1" presStyleIdx="0" presStyleCnt="2"/>
      <dgm:spPr/>
    </dgm:pt>
    <dgm:pt modelId="{4C6419BE-6CEA-4E78-BEB9-F274299B7B7E}" type="pres">
      <dgm:prSet presAssocID="{80586B82-FEAA-4AAB-9A3B-1D4D55CFE42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B4E9F48-FC64-4F48-999E-19CF5F580247}" type="pres">
      <dgm:prSet presAssocID="{80586B82-FEAA-4AAB-9A3B-1D4D55CFE429}" presName="negativeSpace" presStyleCnt="0"/>
      <dgm:spPr/>
    </dgm:pt>
    <dgm:pt modelId="{57B96D56-59CD-435B-A8DB-63FEB7373134}" type="pres">
      <dgm:prSet presAssocID="{80586B82-FEAA-4AAB-9A3B-1D4D55CFE42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894E6118-A0BA-4214-8668-7F4964335F17}" type="presOf" srcId="{8C3EF1BA-023D-48F9-913E-A7CDD078A934}" destId="{288D7E9D-8AD3-437A-A1E8-0B224F2A603E}" srcOrd="0" destOrd="0" presId="urn:microsoft.com/office/officeart/2005/8/layout/list1"/>
    <dgm:cxn modelId="{F331BA2A-BB01-4049-9C6A-F92EFC60C100}" srcId="{2B7B2E38-F2DD-4305-8D5E-2A056CA15BD4}" destId="{8C3EF1BA-023D-48F9-913E-A7CDD078A934}" srcOrd="0" destOrd="0" parTransId="{ABF06DDA-011E-4DC9-8361-47791A45B71D}" sibTransId="{41DF52F2-3A29-4C2F-AB01-BDC21D73F48D}"/>
    <dgm:cxn modelId="{3FC47536-AB74-4A19-98BF-6DA8D76BCA64}" type="presOf" srcId="{80586B82-FEAA-4AAB-9A3B-1D4D55CFE429}" destId="{773B2F2E-8237-4287-9423-1156D59953BC}" srcOrd="0" destOrd="0" presId="urn:microsoft.com/office/officeart/2005/8/layout/list1"/>
    <dgm:cxn modelId="{A6C2B361-33F7-4032-AF1C-44C2907D0D19}" type="presOf" srcId="{8C3EF1BA-023D-48F9-913E-A7CDD078A934}" destId="{7FFD3D6F-0AFF-4E04-A117-DB3F8F05C038}" srcOrd="1" destOrd="0" presId="urn:microsoft.com/office/officeart/2005/8/layout/list1"/>
    <dgm:cxn modelId="{1BA10A6E-2C9F-436B-AF6B-46ECB98D1D78}" srcId="{8C3EF1BA-023D-48F9-913E-A7CDD078A934}" destId="{167BD988-E5FA-4C57-BAE1-81ED43AF783A}" srcOrd="0" destOrd="0" parTransId="{46FD4082-63D8-46D6-A414-FAC7E91F8B12}" sibTransId="{850BE074-7BF5-41F4-9670-A51E10774636}"/>
    <dgm:cxn modelId="{BB6E694F-5FF7-4F8E-B421-7F43A83FF74A}" type="presOf" srcId="{80586B82-FEAA-4AAB-9A3B-1D4D55CFE429}" destId="{4C6419BE-6CEA-4E78-BEB9-F274299B7B7E}" srcOrd="1" destOrd="0" presId="urn:microsoft.com/office/officeart/2005/8/layout/list1"/>
    <dgm:cxn modelId="{A5B26472-E8DA-415A-AAA6-0D8834B09BD4}" srcId="{80586B82-FEAA-4AAB-9A3B-1D4D55CFE429}" destId="{3BBDB525-0600-46EE-B413-44CAF3905CE6}" srcOrd="0" destOrd="0" parTransId="{12929F7B-B9F8-49F3-9186-3A66171AFB02}" sibTransId="{676DD69E-9469-436D-9022-A66E55AFF0B5}"/>
    <dgm:cxn modelId="{2F879959-6D4A-4F64-9B56-826A3A097BCC}" type="presOf" srcId="{2B7B2E38-F2DD-4305-8D5E-2A056CA15BD4}" destId="{B9E8B3E5-3098-4FF0-9ECA-AC7DD67FCB05}" srcOrd="0" destOrd="0" presId="urn:microsoft.com/office/officeart/2005/8/layout/list1"/>
    <dgm:cxn modelId="{656E2B9A-054E-45AC-A982-3BA192E8C7B1}" srcId="{2B7B2E38-F2DD-4305-8D5E-2A056CA15BD4}" destId="{80586B82-FEAA-4AAB-9A3B-1D4D55CFE429}" srcOrd="1" destOrd="0" parTransId="{8003D628-97F7-43DE-B14C-6224892460B4}" sibTransId="{61D82A78-765E-4990-A4CD-D9DDD74B4359}"/>
    <dgm:cxn modelId="{15B877A5-4111-4057-AB20-F7CF154E5B63}" type="presOf" srcId="{3BBDB525-0600-46EE-B413-44CAF3905CE6}" destId="{57B96D56-59CD-435B-A8DB-63FEB7373134}" srcOrd="0" destOrd="0" presId="urn:microsoft.com/office/officeart/2005/8/layout/list1"/>
    <dgm:cxn modelId="{DD8040A8-8202-4421-876A-2206EEB8B593}" type="presOf" srcId="{167BD988-E5FA-4C57-BAE1-81ED43AF783A}" destId="{A0506976-6AAD-4D7F-ABB2-2B8C0E89A285}" srcOrd="0" destOrd="0" presId="urn:microsoft.com/office/officeart/2005/8/layout/list1"/>
    <dgm:cxn modelId="{79C1B135-5366-4773-965C-9978D52951C3}" type="presParOf" srcId="{B9E8B3E5-3098-4FF0-9ECA-AC7DD67FCB05}" destId="{D1E2C9FC-D41A-4850-96C2-D9A922EEAC63}" srcOrd="0" destOrd="0" presId="urn:microsoft.com/office/officeart/2005/8/layout/list1"/>
    <dgm:cxn modelId="{129B768E-E4C7-407C-A87C-538C1A3BFEA1}" type="presParOf" srcId="{D1E2C9FC-D41A-4850-96C2-D9A922EEAC63}" destId="{288D7E9D-8AD3-437A-A1E8-0B224F2A603E}" srcOrd="0" destOrd="0" presId="urn:microsoft.com/office/officeart/2005/8/layout/list1"/>
    <dgm:cxn modelId="{A4CEA4FC-3B26-40DC-A714-1B53A547B27F}" type="presParOf" srcId="{D1E2C9FC-D41A-4850-96C2-D9A922EEAC63}" destId="{7FFD3D6F-0AFF-4E04-A117-DB3F8F05C038}" srcOrd="1" destOrd="0" presId="urn:microsoft.com/office/officeart/2005/8/layout/list1"/>
    <dgm:cxn modelId="{94BE5CF4-B32A-4684-BE92-1A33D15C3A7A}" type="presParOf" srcId="{B9E8B3E5-3098-4FF0-9ECA-AC7DD67FCB05}" destId="{77B41626-973A-4806-ABC6-4DBADA1C6D5D}" srcOrd="1" destOrd="0" presId="urn:microsoft.com/office/officeart/2005/8/layout/list1"/>
    <dgm:cxn modelId="{58EE89A1-34D1-4B4F-BE1A-DDE9AF9945E8}" type="presParOf" srcId="{B9E8B3E5-3098-4FF0-9ECA-AC7DD67FCB05}" destId="{A0506976-6AAD-4D7F-ABB2-2B8C0E89A285}" srcOrd="2" destOrd="0" presId="urn:microsoft.com/office/officeart/2005/8/layout/list1"/>
    <dgm:cxn modelId="{295F6487-B19A-4715-A9C9-4261E61B4961}" type="presParOf" srcId="{B9E8B3E5-3098-4FF0-9ECA-AC7DD67FCB05}" destId="{DB119EE7-3ABB-4171-AE4E-7B8FB3AF8D5A}" srcOrd="3" destOrd="0" presId="urn:microsoft.com/office/officeart/2005/8/layout/list1"/>
    <dgm:cxn modelId="{62E982AD-A790-4E8C-8318-B8C792BA27C0}" type="presParOf" srcId="{B9E8B3E5-3098-4FF0-9ECA-AC7DD67FCB05}" destId="{6DF555F9-7CFC-425F-A714-0074BEDE4501}" srcOrd="4" destOrd="0" presId="urn:microsoft.com/office/officeart/2005/8/layout/list1"/>
    <dgm:cxn modelId="{E542F59E-E75E-4852-B8C1-A62FBE0FBC37}" type="presParOf" srcId="{6DF555F9-7CFC-425F-A714-0074BEDE4501}" destId="{773B2F2E-8237-4287-9423-1156D59953BC}" srcOrd="0" destOrd="0" presId="urn:microsoft.com/office/officeart/2005/8/layout/list1"/>
    <dgm:cxn modelId="{469CB3E0-4515-4C3C-8EED-0DAEACCEBF88}" type="presParOf" srcId="{6DF555F9-7CFC-425F-A714-0074BEDE4501}" destId="{4C6419BE-6CEA-4E78-BEB9-F274299B7B7E}" srcOrd="1" destOrd="0" presId="urn:microsoft.com/office/officeart/2005/8/layout/list1"/>
    <dgm:cxn modelId="{211BE492-10E8-46BC-8081-CB7AE672027D}" type="presParOf" srcId="{B9E8B3E5-3098-4FF0-9ECA-AC7DD67FCB05}" destId="{BB4E9F48-FC64-4F48-999E-19CF5F580247}" srcOrd="5" destOrd="0" presId="urn:microsoft.com/office/officeart/2005/8/layout/list1"/>
    <dgm:cxn modelId="{D82505CF-E813-405C-82A0-6C7478FE4EAF}" type="presParOf" srcId="{B9E8B3E5-3098-4FF0-9ECA-AC7DD67FCB05}" destId="{57B96D56-59CD-435B-A8DB-63FEB7373134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F7DF89-3387-452C-B802-899C9C8D2FD8}">
      <dsp:nvSpPr>
        <dsp:cNvPr id="0" name=""/>
        <dsp:cNvSpPr/>
      </dsp:nvSpPr>
      <dsp:spPr>
        <a:xfrm>
          <a:off x="0" y="74947"/>
          <a:ext cx="6596063" cy="235279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That the Council Membership Committee has supplies and materials that you can request for assistance with your recruiting efforts?</a:t>
          </a:r>
        </a:p>
      </dsp:txBody>
      <dsp:txXfrm>
        <a:off x="114854" y="189801"/>
        <a:ext cx="6366355" cy="2123088"/>
      </dsp:txXfrm>
    </dsp:sp>
    <dsp:sp modelId="{8E9296CE-A609-4AFA-A30A-2D594B50E998}">
      <dsp:nvSpPr>
        <dsp:cNvPr id="0" name=""/>
        <dsp:cNvSpPr/>
      </dsp:nvSpPr>
      <dsp:spPr>
        <a:xfrm>
          <a:off x="0" y="2514144"/>
          <a:ext cx="6596063" cy="2352796"/>
        </a:xfrm>
        <a:prstGeom prst="roundRect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That all of these supplies and materials are FREE thanks to the generous Friends of Scouting (FOS) donations made by individuals and families across the Council?</a:t>
          </a:r>
        </a:p>
      </dsp:txBody>
      <dsp:txXfrm>
        <a:off x="114854" y="2628998"/>
        <a:ext cx="6366355" cy="21230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F1F9A3-C762-42D5-9D7C-5770B2F628F5}">
      <dsp:nvSpPr>
        <dsp:cNvPr id="0" name=""/>
        <dsp:cNvSpPr/>
      </dsp:nvSpPr>
      <dsp:spPr>
        <a:xfrm>
          <a:off x="0" y="343014"/>
          <a:ext cx="5641974" cy="1559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7880" tIns="458216" rIns="437880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Print flyers for you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Provide lawn signs for you 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Provide posters for you </a:t>
          </a:r>
        </a:p>
      </dsp:txBody>
      <dsp:txXfrm>
        <a:off x="0" y="343014"/>
        <a:ext cx="5641974" cy="1559250"/>
      </dsp:txXfrm>
    </dsp:sp>
    <dsp:sp modelId="{287DA290-4609-43FA-8F85-4B3540B3469F}">
      <dsp:nvSpPr>
        <dsp:cNvPr id="0" name=""/>
        <dsp:cNvSpPr/>
      </dsp:nvSpPr>
      <dsp:spPr>
        <a:xfrm>
          <a:off x="282098" y="18294"/>
          <a:ext cx="3949382" cy="649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277" tIns="0" rIns="149277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Council will:</a:t>
          </a:r>
        </a:p>
      </dsp:txBody>
      <dsp:txXfrm>
        <a:off x="313801" y="49997"/>
        <a:ext cx="3885976" cy="586034"/>
      </dsp:txXfrm>
    </dsp:sp>
    <dsp:sp modelId="{D6B755BC-5C92-4956-9142-B88DB01C213F}">
      <dsp:nvSpPr>
        <dsp:cNvPr id="0" name=""/>
        <dsp:cNvSpPr/>
      </dsp:nvSpPr>
      <dsp:spPr>
        <a:xfrm>
          <a:off x="0" y="2345785"/>
          <a:ext cx="5641974" cy="1559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7880" tIns="458216" rIns="437880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Cardboard Scout cut-outs 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An inflatable Scout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/>
            <a:t>A membership canopy</a:t>
          </a:r>
        </a:p>
      </dsp:txBody>
      <dsp:txXfrm>
        <a:off x="0" y="2345785"/>
        <a:ext cx="5641974" cy="1559250"/>
      </dsp:txXfrm>
    </dsp:sp>
    <dsp:sp modelId="{7AA9DB95-C506-411F-A4C9-F0F78E8A53CD}">
      <dsp:nvSpPr>
        <dsp:cNvPr id="0" name=""/>
        <dsp:cNvSpPr/>
      </dsp:nvSpPr>
      <dsp:spPr>
        <a:xfrm>
          <a:off x="282098" y="2021065"/>
          <a:ext cx="3949382" cy="649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277" tIns="0" rIns="149277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You can borrow:</a:t>
          </a:r>
        </a:p>
      </dsp:txBody>
      <dsp:txXfrm>
        <a:off x="313801" y="2052768"/>
        <a:ext cx="3885976" cy="586034"/>
      </dsp:txXfrm>
    </dsp:sp>
    <dsp:sp modelId="{45083D36-9947-43DB-992F-4600A49D95B2}">
      <dsp:nvSpPr>
        <dsp:cNvPr id="0" name=""/>
        <dsp:cNvSpPr/>
      </dsp:nvSpPr>
      <dsp:spPr>
        <a:xfrm>
          <a:off x="0" y="4348555"/>
          <a:ext cx="5641974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CAA8C0-3224-415A-8D07-89EB6190DF66}">
      <dsp:nvSpPr>
        <dsp:cNvPr id="0" name=""/>
        <dsp:cNvSpPr/>
      </dsp:nvSpPr>
      <dsp:spPr>
        <a:xfrm>
          <a:off x="282098" y="4023835"/>
          <a:ext cx="3949382" cy="649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277" tIns="0" rIns="149277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All materials at no cost to you!</a:t>
          </a:r>
        </a:p>
      </dsp:txBody>
      <dsp:txXfrm>
        <a:off x="313801" y="4055538"/>
        <a:ext cx="3885976" cy="5860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BA31B5-D95A-48F2-A600-4F9C72C528C9}">
      <dsp:nvSpPr>
        <dsp:cNvPr id="0" name=""/>
        <dsp:cNvSpPr/>
      </dsp:nvSpPr>
      <dsp:spPr>
        <a:xfrm>
          <a:off x="0" y="53997"/>
          <a:ext cx="9720262" cy="9792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All of the following are available from Council FOR FREE for use in recruiting events:</a:t>
          </a:r>
        </a:p>
      </dsp:txBody>
      <dsp:txXfrm>
        <a:off x="47805" y="101802"/>
        <a:ext cx="9624652" cy="883680"/>
      </dsp:txXfrm>
    </dsp:sp>
    <dsp:sp modelId="{A47EFEBA-B072-4932-BFF7-25FB92F19A4A}">
      <dsp:nvSpPr>
        <dsp:cNvPr id="0" name=""/>
        <dsp:cNvSpPr/>
      </dsp:nvSpPr>
      <dsp:spPr>
        <a:xfrm>
          <a:off x="0" y="1033287"/>
          <a:ext cx="9720262" cy="1956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8618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Fishing kits (includes plastic fish to catch on lawn or gym floor)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Archery set up (requires a trained Range Master) or foam archery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Rain gutter regatta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Pinewood derby track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Popcorn machine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Pop-up canopy with Scouting graphics</a:t>
          </a:r>
        </a:p>
      </dsp:txBody>
      <dsp:txXfrm>
        <a:off x="0" y="1033287"/>
        <a:ext cx="9720262" cy="1956150"/>
      </dsp:txXfrm>
    </dsp:sp>
    <dsp:sp modelId="{6383E23A-CC30-415F-A29A-92941C73F81D}">
      <dsp:nvSpPr>
        <dsp:cNvPr id="0" name=""/>
        <dsp:cNvSpPr/>
      </dsp:nvSpPr>
      <dsp:spPr>
        <a:xfrm>
          <a:off x="0" y="2989437"/>
          <a:ext cx="9720262" cy="9792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All you need to do is ask!</a:t>
          </a:r>
        </a:p>
      </dsp:txBody>
      <dsp:txXfrm>
        <a:off x="47805" y="3037242"/>
        <a:ext cx="9624652" cy="8836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506976-6AAD-4D7F-ABB2-2B8C0E89A285}">
      <dsp:nvSpPr>
        <dsp:cNvPr id="0" name=""/>
        <dsp:cNvSpPr/>
      </dsp:nvSpPr>
      <dsp:spPr>
        <a:xfrm>
          <a:off x="0" y="527262"/>
          <a:ext cx="9720262" cy="1392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4400" tIns="708152" rIns="754400" bIns="241808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400" kern="1200"/>
            <a:t>Al Thomas at al.Thomas@scouting.org</a:t>
          </a:r>
        </a:p>
      </dsp:txBody>
      <dsp:txXfrm>
        <a:off x="0" y="527262"/>
        <a:ext cx="9720262" cy="1392300"/>
      </dsp:txXfrm>
    </dsp:sp>
    <dsp:sp modelId="{7FFD3D6F-0AFF-4E04-A117-DB3F8F05C038}">
      <dsp:nvSpPr>
        <dsp:cNvPr id="0" name=""/>
        <dsp:cNvSpPr/>
      </dsp:nvSpPr>
      <dsp:spPr>
        <a:xfrm>
          <a:off x="486013" y="25422"/>
          <a:ext cx="6804183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182" tIns="0" rIns="257182" bIns="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For Black River, Fishawack, and Sussex Districts:</a:t>
          </a:r>
        </a:p>
      </dsp:txBody>
      <dsp:txXfrm>
        <a:off x="535009" y="74418"/>
        <a:ext cx="6706191" cy="905688"/>
      </dsp:txXfrm>
    </dsp:sp>
    <dsp:sp modelId="{57B96D56-59CD-435B-A8DB-63FEB7373134}">
      <dsp:nvSpPr>
        <dsp:cNvPr id="0" name=""/>
        <dsp:cNvSpPr/>
      </dsp:nvSpPr>
      <dsp:spPr>
        <a:xfrm>
          <a:off x="0" y="2605002"/>
          <a:ext cx="9720262" cy="1392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4400" tIns="708152" rIns="754400" bIns="241808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400" kern="1200"/>
            <a:t>Javier Juarez at javier.juarez@scouting.org</a:t>
          </a:r>
        </a:p>
      </dsp:txBody>
      <dsp:txXfrm>
        <a:off x="0" y="2605002"/>
        <a:ext cx="9720262" cy="1392300"/>
      </dsp:txXfrm>
    </dsp:sp>
    <dsp:sp modelId="{4C6419BE-6CEA-4E78-BEB9-F274299B7B7E}">
      <dsp:nvSpPr>
        <dsp:cNvPr id="0" name=""/>
        <dsp:cNvSpPr/>
      </dsp:nvSpPr>
      <dsp:spPr>
        <a:xfrm>
          <a:off x="486013" y="2103162"/>
          <a:ext cx="6804183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182" tIns="0" rIns="257182" bIns="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For Raritan Valley, Munsee, and Watchung Mountain:</a:t>
          </a:r>
        </a:p>
      </dsp:txBody>
      <dsp:txXfrm>
        <a:off x="535009" y="2152158"/>
        <a:ext cx="6706191" cy="9056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79F13CD-2EB8-4311-837B-4F7D9045E064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7F94B-22D4-459A-82C0-2C0A5F1BE27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4484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13CD-2EB8-4311-837B-4F7D9045E064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7F94B-22D4-459A-82C0-2C0A5F1B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619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13CD-2EB8-4311-837B-4F7D9045E064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7F94B-22D4-459A-82C0-2C0A5F1BE27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8105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13CD-2EB8-4311-837B-4F7D9045E064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7F94B-22D4-459A-82C0-2C0A5F1B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496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13CD-2EB8-4311-837B-4F7D9045E064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7F94B-22D4-459A-82C0-2C0A5F1BE27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130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13CD-2EB8-4311-837B-4F7D9045E064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7F94B-22D4-459A-82C0-2C0A5F1B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488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13CD-2EB8-4311-837B-4F7D9045E064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7F94B-22D4-459A-82C0-2C0A5F1B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82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13CD-2EB8-4311-837B-4F7D9045E064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7F94B-22D4-459A-82C0-2C0A5F1B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298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13CD-2EB8-4311-837B-4F7D9045E064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7F94B-22D4-459A-82C0-2C0A5F1B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302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13CD-2EB8-4311-837B-4F7D9045E064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7F94B-22D4-459A-82C0-2C0A5F1B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318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13CD-2EB8-4311-837B-4F7D9045E064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7F94B-22D4-459A-82C0-2C0A5F1BE27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4569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79F13CD-2EB8-4311-837B-4F7D9045E064}" type="datetimeFigureOut">
              <a:rPr lang="en-US" smtClean="0"/>
              <a:t>3/20/2019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FE7F94B-22D4-459A-82C0-2C0A5F1BE27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0530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0BA28970-3E8F-46CD-A302-42EE83668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4D46D1-AD39-4DE7-8525-10ABAF589C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643467"/>
            <a:ext cx="7164674" cy="5571066"/>
          </a:xfrm>
        </p:spPr>
        <p:txBody>
          <a:bodyPr>
            <a:normAutofit/>
          </a:bodyPr>
          <a:lstStyle/>
          <a:p>
            <a:r>
              <a:rPr lang="en-US" sz="6600" b="1">
                <a:solidFill>
                  <a:schemeClr val="tx1">
                    <a:alpha val="80000"/>
                  </a:schemeClr>
                </a:solidFill>
              </a:rPr>
              <a:t>Recruiting Resources Available from Patriots’ Path Council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7AE7893-212D-45CB-A5B0-AE377389A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3960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16" descr="Picture 16">
            <a:extLst>
              <a:ext uri="{FF2B5EF4-FFF2-40B4-BE49-F238E27FC236}">
                <a16:creationId xmlns:a16="http://schemas.microsoft.com/office/drawing/2014/main" id="{83A85457-CA92-45D8-8686-1E6C40292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Edges/>
                    </a14:imgEffect>
                    <a14:imgEffect>
                      <a14:sharpenSoften amount="-50000"/>
                    </a14:imgEffect>
                    <a14:imgEffect>
                      <a14:saturation sat="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65062" y="6347791"/>
            <a:ext cx="1691719" cy="17611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421993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0AAC386-A18D-4525-AD1B-4D227ED34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FDDB81-7D7E-4E7E-9543-1E875F44A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9872" y="643467"/>
            <a:ext cx="3473009" cy="5571066"/>
          </a:xfrm>
        </p:spPr>
        <p:txBody>
          <a:bodyPr>
            <a:normAutofit/>
          </a:bodyPr>
          <a:lstStyle/>
          <a:p>
            <a:r>
              <a:rPr lang="en-US" b="1" dirty="0"/>
              <a:t>Did you know…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34C4AD0-FE94-4E84-ACA6-CC5BF1A118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853463" y="2514600"/>
            <a:ext cx="0" cy="1828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BA86A24-1B77-4C96-8E78-4DE0EDE057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5152877"/>
              </p:ext>
            </p:extLst>
          </p:nvPr>
        </p:nvGraphicFramePr>
        <p:xfrm>
          <a:off x="942975" y="933450"/>
          <a:ext cx="6596063" cy="4941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1974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88FC2B-DDA9-4FC0-B522-A95B72CCF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</a:rPr>
              <a:t>Advertising Materials Available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39176FD-C6AA-4BC2-BC18-CCDB4914B5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9875277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2340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FE9B1-4E89-4FB1-879A-73F46FB47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en-US" b="1" dirty="0"/>
              <a:t>Materials for Recruitment Events Available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FA6B48E-D8A5-471C-8C2F-3BDD848E5C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843351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488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890400-BB8B-4A44-AB63-65C7CA223E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0FE9B1-4E89-4FB1-879A-73F46FB47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r"/>
            <a:r>
              <a:rPr lang="en-US" b="1" dirty="0"/>
              <a:t>Sign Up Night Help</a:t>
            </a:r>
            <a:endParaRPr lang="en-US" b="1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D39B797-CDC6-4529-8A36-9CBFC9816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77597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1D8CC-DB0C-4FF8-AE75-C1762FE7E5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9330" y="804333"/>
            <a:ext cx="6257721" cy="524933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/>
              <a:t>3 models the staff can help plan</a:t>
            </a:r>
          </a:p>
          <a:p>
            <a:pPr lvl="1"/>
            <a:r>
              <a:rPr lang="en-US" dirty="0"/>
              <a:t>Classic Presentation</a:t>
            </a:r>
          </a:p>
          <a:p>
            <a:pPr lvl="1"/>
            <a:r>
              <a:rPr lang="en-US" dirty="0"/>
              <a:t>Round Robin Stations</a:t>
            </a:r>
          </a:p>
          <a:p>
            <a:pPr lvl="1"/>
            <a:r>
              <a:rPr lang="en-US" dirty="0" err="1"/>
              <a:t>Carmax</a:t>
            </a:r>
            <a:r>
              <a:rPr lang="en-US" dirty="0"/>
              <a:t> Style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488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12672-22FF-455F-AB8F-EDAEDECD2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en-US" b="1" dirty="0"/>
              <a:t>Who to contact?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B5D8BF7-E7FE-4EBB-80D4-5C11B7EEA1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5033616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9208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BA0C938-1486-4635-9F6C-44D521FA6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42A7ABB-6A86-4A02-A072-FA82CDCE53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928" y="484632"/>
            <a:ext cx="11244036" cy="5880916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08D21C-0C92-4DDE-9693-F24E1BEA6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5356" y="806365"/>
            <a:ext cx="7020747" cy="522963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600" b="1" spc="200"/>
              <a:t>Questions?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6916720-6D22-4D4B-BC19-23008C7DD4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5656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234</Words>
  <Application>Microsoft Office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Tw Cen MT</vt:lpstr>
      <vt:lpstr>Tw Cen MT Condensed</vt:lpstr>
      <vt:lpstr>Wingdings 3</vt:lpstr>
      <vt:lpstr>Integral</vt:lpstr>
      <vt:lpstr>Recruiting Resources Available from Patriots’ Path Council</vt:lpstr>
      <vt:lpstr>Did you know…</vt:lpstr>
      <vt:lpstr>Advertising Materials Available</vt:lpstr>
      <vt:lpstr>Materials for Recruitment Events Available</vt:lpstr>
      <vt:lpstr>Sign Up Night Help</vt:lpstr>
      <vt:lpstr>Who to contact?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Recruiting Resources Available from Patriots’ Path Council</dc:title>
  <dc:creator>javjuarez.scouting@hotmail.com</dc:creator>
  <cp:lastModifiedBy>javjuarez.scouting@hotmail.com</cp:lastModifiedBy>
  <cp:revision>3</cp:revision>
  <cp:lastPrinted>2019-03-20T21:13:10Z</cp:lastPrinted>
  <dcterms:created xsi:type="dcterms:W3CDTF">2019-03-20T19:05:57Z</dcterms:created>
  <dcterms:modified xsi:type="dcterms:W3CDTF">2019-03-20T21:18:58Z</dcterms:modified>
</cp:coreProperties>
</file>